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4" r:id="rId18"/>
    <p:sldId id="275" r:id="rId19"/>
    <p:sldId id="276" r:id="rId20"/>
    <p:sldId id="277" r:id="rId21"/>
    <p:sldId id="285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6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7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153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22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44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81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57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83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18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04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4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08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1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8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65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3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12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3147B6-2410-4E00-BD09-FEB59DE93097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B199-45A6-4F72-AE4F-A84CD4152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480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BFBEA5-42AE-44EB-8B49-E1B43D5BE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79394"/>
            <a:ext cx="8825658" cy="2246051"/>
          </a:xfrm>
        </p:spPr>
        <p:txBody>
          <a:bodyPr/>
          <a:lstStyle/>
          <a:p>
            <a:r>
              <a:rPr lang="hu-HU" dirty="0"/>
              <a:t>HAT-19-03-0219</a:t>
            </a:r>
            <a:br>
              <a:rPr lang="hu-HU" dirty="0"/>
            </a:br>
            <a:r>
              <a:rPr lang="hu-HU" dirty="0"/>
              <a:t>Kárpátalja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BB689D-E2D7-499C-B7CB-C8729557C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59439"/>
            <a:ext cx="8825658" cy="2246051"/>
          </a:xfrm>
        </p:spPr>
        <p:txBody>
          <a:bodyPr>
            <a:normAutofit/>
          </a:bodyPr>
          <a:lstStyle/>
          <a:p>
            <a:r>
              <a:rPr lang="hu-HU" sz="2200" dirty="0"/>
              <a:t>2019.Október 12-16.</a:t>
            </a:r>
          </a:p>
          <a:p>
            <a:r>
              <a:rPr lang="hu-HU" sz="2200" dirty="0"/>
              <a:t>Bonyhádi Petőfi Sándor Evangélikus Gimnázium </a:t>
            </a:r>
          </a:p>
          <a:p>
            <a:r>
              <a:rPr lang="hu-HU" sz="2200" dirty="0"/>
              <a:t>11.E</a:t>
            </a:r>
          </a:p>
          <a:p>
            <a:endParaRPr lang="hu-HU" sz="2200" dirty="0"/>
          </a:p>
          <a:p>
            <a:r>
              <a:rPr lang="hu-HU" sz="1800" dirty="0"/>
              <a:t>Terepgyakorlat Kárpátalján - vízvizsgálat és növényfelismerés</a:t>
            </a:r>
          </a:p>
        </p:txBody>
      </p:sp>
      <p:pic>
        <p:nvPicPr>
          <p:cNvPr id="1026" name="Picture 2" descr="Bonyhádi Petőfi Sándor Evangélikus Gimnázium – Wikipédia">
            <a:extLst>
              <a:ext uri="{FF2B5EF4-FFF2-40B4-BE49-F238E27FC236}">
                <a16:creationId xmlns:a16="http://schemas.microsoft.com/office/drawing/2014/main" id="{71BE601D-DDAB-487D-BFD2-E11617B6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0990" y="3835153"/>
            <a:ext cx="1926455" cy="19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ókai Mór Református Általános Iskola - Nyíregyháza - Határtalanul">
            <a:extLst>
              <a:ext uri="{FF2B5EF4-FFF2-40B4-BE49-F238E27FC236}">
                <a16:creationId xmlns:a16="http://schemas.microsoft.com/office/drawing/2014/main" id="{86975D86-9E5F-49FD-B2A1-98FD07076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692" y="1338690"/>
            <a:ext cx="2920753" cy="10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pület, kültéri, kő, tégla látható&#10;&#10;Automatikusan generált leírás">
            <a:extLst>
              <a:ext uri="{FF2B5EF4-FFF2-40B4-BE49-F238E27FC236}">
                <a16:creationId xmlns:a16="http://schemas.microsoft.com/office/drawing/2014/main" id="{7960830A-31D0-4AB0-9173-21358BBE7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230" y="266327"/>
            <a:ext cx="4361895" cy="3271421"/>
          </a:xfrm>
          <a:prstGeom prst="rect">
            <a:avLst/>
          </a:prstGeom>
        </p:spPr>
      </p:pic>
      <p:pic>
        <p:nvPicPr>
          <p:cNvPr id="5" name="Kép 4" descr="A képen épület, tégla, régi, ülő látható&#10;&#10;Automatikusan generált leírás">
            <a:extLst>
              <a:ext uri="{FF2B5EF4-FFF2-40B4-BE49-F238E27FC236}">
                <a16:creationId xmlns:a16="http://schemas.microsoft.com/office/drawing/2014/main" id="{6CADAA16-DDBD-47BC-994B-79720B24F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69038" y="1023706"/>
            <a:ext cx="5987988" cy="4490991"/>
          </a:xfrm>
          <a:prstGeom prst="rect">
            <a:avLst/>
          </a:prstGeom>
        </p:spPr>
      </p:pic>
      <p:pic>
        <p:nvPicPr>
          <p:cNvPr id="7" name="Kép 6" descr="A képen kültéri, épület, személy, fű látható&#10;&#10;Automatikusan generált leírás">
            <a:extLst>
              <a:ext uri="{FF2B5EF4-FFF2-40B4-BE49-F238E27FC236}">
                <a16:creationId xmlns:a16="http://schemas.microsoft.com/office/drawing/2014/main" id="{5F42337A-8483-4394-A47B-FFEE6F0B7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584" y="3706428"/>
            <a:ext cx="3409024" cy="2556768"/>
          </a:xfrm>
          <a:prstGeom prst="rect">
            <a:avLst/>
          </a:prstGeom>
        </p:spPr>
      </p:pic>
      <p:pic>
        <p:nvPicPr>
          <p:cNvPr id="9" name="Kép 8" descr="A képen személy, kültéri, férfi, ülő látható&#10;&#10;Automatikusan generált leírás">
            <a:extLst>
              <a:ext uri="{FF2B5EF4-FFF2-40B4-BE49-F238E27FC236}">
                <a16:creationId xmlns:a16="http://schemas.microsoft.com/office/drawing/2014/main" id="{BA43B70C-8644-4891-9EFC-59F2FD7B58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3634" y="4026024"/>
            <a:ext cx="2556768" cy="1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pület, ülő, fekete, régi látható&#10;&#10;Automatikusan generált leírás">
            <a:extLst>
              <a:ext uri="{FF2B5EF4-FFF2-40B4-BE49-F238E27FC236}">
                <a16:creationId xmlns:a16="http://schemas.microsoft.com/office/drawing/2014/main" id="{35E6C9F5-C587-444D-9054-ECF6D017BD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65549" y="1345985"/>
            <a:ext cx="5554708" cy="416603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3D82380-99AA-4604-9ECA-6AA2AC148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61641" y="2169708"/>
            <a:ext cx="4613311" cy="3459983"/>
          </a:xfrm>
          <a:prstGeom prst="rect">
            <a:avLst/>
          </a:prstGeom>
        </p:spPr>
      </p:pic>
      <p:pic>
        <p:nvPicPr>
          <p:cNvPr id="7" name="Kép 6" descr="A képen személy, fénykép, férfi, ülő látható&#10;&#10;Automatikusan generált leírás">
            <a:extLst>
              <a:ext uri="{FF2B5EF4-FFF2-40B4-BE49-F238E27FC236}">
                <a16:creationId xmlns:a16="http://schemas.microsoft.com/office/drawing/2014/main" id="{B36F0691-1712-47F3-AF5B-49477EFD31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03" y="186431"/>
            <a:ext cx="2982898" cy="2237173"/>
          </a:xfrm>
          <a:prstGeom prst="rect">
            <a:avLst/>
          </a:prstGeom>
        </p:spPr>
      </p:pic>
      <p:pic>
        <p:nvPicPr>
          <p:cNvPr id="9" name="Kép 8" descr="A képen kültéri, épület, férfi, kerékpár látható&#10;&#10;Automatikusan generált leírás">
            <a:extLst>
              <a:ext uri="{FF2B5EF4-FFF2-40B4-BE49-F238E27FC236}">
                <a16:creationId xmlns:a16="http://schemas.microsoft.com/office/drawing/2014/main" id="{0739A470-A3D5-4AEC-8436-336C9C123B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9822" y="3234246"/>
            <a:ext cx="3928369" cy="29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padló, beltéri, épület, asztal látható&#10;&#10;Automatikusan generált leírás">
            <a:extLst>
              <a:ext uri="{FF2B5EF4-FFF2-40B4-BE49-F238E27FC236}">
                <a16:creationId xmlns:a16="http://schemas.microsoft.com/office/drawing/2014/main" id="{9B91524B-E6E7-485C-AFD1-B53B4FD725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8" y="520454"/>
            <a:ext cx="4362819" cy="5817092"/>
          </a:xfrm>
          <a:prstGeom prst="rect">
            <a:avLst/>
          </a:prstGeom>
        </p:spPr>
      </p:pic>
      <p:pic>
        <p:nvPicPr>
          <p:cNvPr id="5" name="Kép 4" descr="A képen ablak, épület, világos, sötét látható&#10;&#10;Automatikusan generált leírás">
            <a:extLst>
              <a:ext uri="{FF2B5EF4-FFF2-40B4-BE49-F238E27FC236}">
                <a16:creationId xmlns:a16="http://schemas.microsoft.com/office/drawing/2014/main" id="{83618637-C9AB-452A-9D97-536BE07F02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51854" y="860441"/>
            <a:ext cx="2719900" cy="2039925"/>
          </a:xfrm>
          <a:prstGeom prst="rect">
            <a:avLst/>
          </a:prstGeom>
        </p:spPr>
      </p:pic>
      <p:pic>
        <p:nvPicPr>
          <p:cNvPr id="7" name="Kép 6" descr="A képen kültéri, hegy, fű, természet látható&#10;&#10;Automatikusan generált leírás">
            <a:extLst>
              <a:ext uri="{FF2B5EF4-FFF2-40B4-BE49-F238E27FC236}">
                <a16:creationId xmlns:a16="http://schemas.microsoft.com/office/drawing/2014/main" id="{7EAE2E44-E255-4D1A-A86B-5A3CD6732F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50" y="3429001"/>
            <a:ext cx="3878061" cy="2908546"/>
          </a:xfrm>
          <a:prstGeom prst="rect">
            <a:avLst/>
          </a:prstGeom>
        </p:spPr>
      </p:pic>
      <p:pic>
        <p:nvPicPr>
          <p:cNvPr id="9" name="Kép 8" descr="A képen utca, forgalom, világos, épület látható&#10;&#10;Automatikusan generált leírás">
            <a:extLst>
              <a:ext uri="{FF2B5EF4-FFF2-40B4-BE49-F238E27FC236}">
                <a16:creationId xmlns:a16="http://schemas.microsoft.com/office/drawing/2014/main" id="{D40952AB-D004-4185-95B6-88737DDB81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08600" y="860441"/>
            <a:ext cx="2719898" cy="20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485D14-955E-4A00-A393-1095F1EB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Feszty-kilátó</a:t>
            </a:r>
          </a:p>
        </p:txBody>
      </p:sp>
      <p:pic>
        <p:nvPicPr>
          <p:cNvPr id="4" name="Kép 3" descr="A képen kültéri, épület, hegy, ház látható&#10;&#10;Automatikusan generált leírás">
            <a:extLst>
              <a:ext uri="{FF2B5EF4-FFF2-40B4-BE49-F238E27FC236}">
                <a16:creationId xmlns:a16="http://schemas.microsoft.com/office/drawing/2014/main" id="{2BA21C1C-D2DC-43E8-8C84-D9FCB64350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4559777"/>
            <a:ext cx="2834936" cy="2126202"/>
          </a:xfrm>
          <a:prstGeom prst="rect">
            <a:avLst/>
          </a:prstGeom>
        </p:spPr>
      </p:pic>
      <p:pic>
        <p:nvPicPr>
          <p:cNvPr id="14" name="Kép 13" descr="A képen kültéri, fű, épület, ház látható&#10;&#10;Automatikusan generált leírás">
            <a:extLst>
              <a:ext uri="{FF2B5EF4-FFF2-40B4-BE49-F238E27FC236}">
                <a16:creationId xmlns:a16="http://schemas.microsoft.com/office/drawing/2014/main" id="{2E5C5BFB-39CC-4605-8E2E-E377141869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130" y="4559778"/>
            <a:ext cx="2834935" cy="2126201"/>
          </a:xfrm>
          <a:prstGeom prst="rect">
            <a:avLst/>
          </a:prstGeom>
        </p:spPr>
      </p:pic>
      <p:pic>
        <p:nvPicPr>
          <p:cNvPr id="16" name="Kép 15" descr="A képen kültéri, szöveg, névtábla, fekete látható&#10;&#10;Automatikusan generált leírás">
            <a:extLst>
              <a:ext uri="{FF2B5EF4-FFF2-40B4-BE49-F238E27FC236}">
                <a16:creationId xmlns:a16="http://schemas.microsoft.com/office/drawing/2014/main" id="{CFF5FFEE-9D9B-46E3-96B0-1195141DD5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486" y="1235122"/>
            <a:ext cx="4196179" cy="3147134"/>
          </a:xfrm>
          <a:prstGeom prst="rect">
            <a:avLst/>
          </a:prstGeom>
        </p:spPr>
      </p:pic>
      <p:pic>
        <p:nvPicPr>
          <p:cNvPr id="18" name="Kép 17" descr="A képen személy, kültéri, személyek, csoport látható&#10;&#10;Automatikusan generált leírás">
            <a:extLst>
              <a:ext uri="{FF2B5EF4-FFF2-40B4-BE49-F238E27FC236}">
                <a16:creationId xmlns:a16="http://schemas.microsoft.com/office/drawing/2014/main" id="{CE200C06-0633-44EF-ADE8-F06287353A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84" y="1235122"/>
            <a:ext cx="4018625" cy="3013969"/>
          </a:xfrm>
          <a:prstGeom prst="rect">
            <a:avLst/>
          </a:prstGeom>
        </p:spPr>
      </p:pic>
      <p:pic>
        <p:nvPicPr>
          <p:cNvPr id="20" name="Kép 19" descr="A képen személy, ülő, fekete, poggyász látható&#10;&#10;Automatikusan generált leírás">
            <a:extLst>
              <a:ext uri="{FF2B5EF4-FFF2-40B4-BE49-F238E27FC236}">
                <a16:creationId xmlns:a16="http://schemas.microsoft.com/office/drawing/2014/main" id="{DF843D4A-4D51-4B7A-A745-CE7536F807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934" y="1621856"/>
            <a:ext cx="3093868" cy="23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9C1C79-6F12-4498-A668-161BF24E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6688"/>
          </a:xfrm>
        </p:spPr>
        <p:txBody>
          <a:bodyPr/>
          <a:lstStyle/>
          <a:p>
            <a:r>
              <a:rPr lang="hu-HU" dirty="0"/>
              <a:t>Huszt</a:t>
            </a:r>
          </a:p>
        </p:txBody>
      </p:sp>
      <p:pic>
        <p:nvPicPr>
          <p:cNvPr id="4" name="Kép 3" descr="A képen kültéri, épület, kő, tégla látható&#10;&#10;Automatikusan generált leírás">
            <a:extLst>
              <a:ext uri="{FF2B5EF4-FFF2-40B4-BE49-F238E27FC236}">
                <a16:creationId xmlns:a16="http://schemas.microsoft.com/office/drawing/2014/main" id="{4E9E8E78-50CC-40CB-8E32-719AAAFEA8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64921" y="3959011"/>
            <a:ext cx="3173768" cy="2380326"/>
          </a:xfrm>
          <a:prstGeom prst="rect">
            <a:avLst/>
          </a:prstGeom>
        </p:spPr>
      </p:pic>
      <p:pic>
        <p:nvPicPr>
          <p:cNvPr id="6" name="Kép 5" descr="A képen természet, szikla, vízesés, sziklás látható&#10;&#10;Automatikusan generált leírás">
            <a:extLst>
              <a:ext uri="{FF2B5EF4-FFF2-40B4-BE49-F238E27FC236}">
                <a16:creationId xmlns:a16="http://schemas.microsoft.com/office/drawing/2014/main" id="{B96D1885-8F78-4E31-855F-78E16A050F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64921" y="651954"/>
            <a:ext cx="3173767" cy="2380325"/>
          </a:xfrm>
          <a:prstGeom prst="rect">
            <a:avLst/>
          </a:prstGeom>
        </p:spPr>
      </p:pic>
      <p:pic>
        <p:nvPicPr>
          <p:cNvPr id="8" name="Kép 7" descr="A képen kültéri, régi, utca, víz látható&#10;&#10;Automatikusan generált leírás">
            <a:extLst>
              <a:ext uri="{FF2B5EF4-FFF2-40B4-BE49-F238E27FC236}">
                <a16:creationId xmlns:a16="http://schemas.microsoft.com/office/drawing/2014/main" id="{441B867F-3126-47DA-8A83-08CDC93C09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73989" y="1842890"/>
            <a:ext cx="4585069" cy="3438802"/>
          </a:xfrm>
          <a:prstGeom prst="rect">
            <a:avLst/>
          </a:prstGeom>
        </p:spPr>
      </p:pic>
      <p:pic>
        <p:nvPicPr>
          <p:cNvPr id="10" name="Kép 9" descr="A képen kültéri, személy, fű, férfi látható&#10;&#10;Automatikusan generált leírás">
            <a:extLst>
              <a:ext uri="{FF2B5EF4-FFF2-40B4-BE49-F238E27FC236}">
                <a16:creationId xmlns:a16="http://schemas.microsoft.com/office/drawing/2014/main" id="{8D0AF5F9-CB79-471D-AD66-EEAFF3F1EF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02325" y="1842889"/>
            <a:ext cx="4585071" cy="34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ű, hegy, szikla látható&#10;&#10;Automatikusan generált leírás">
            <a:extLst>
              <a:ext uri="{FF2B5EF4-FFF2-40B4-BE49-F238E27FC236}">
                <a16:creationId xmlns:a16="http://schemas.microsoft.com/office/drawing/2014/main" id="{F2C880DE-C76A-4943-9F9E-D47C4E445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34" y="3635820"/>
            <a:ext cx="4154197" cy="3115648"/>
          </a:xfrm>
          <a:prstGeom prst="rect">
            <a:avLst/>
          </a:prstGeom>
        </p:spPr>
      </p:pic>
      <p:pic>
        <p:nvPicPr>
          <p:cNvPr id="5" name="Kép 4" descr="A képen hegy, kültéri, asztal, fű látható&#10;&#10;Automatikusan generált leírás">
            <a:extLst>
              <a:ext uri="{FF2B5EF4-FFF2-40B4-BE49-F238E27FC236}">
                <a16:creationId xmlns:a16="http://schemas.microsoft.com/office/drawing/2014/main" id="{A3D70278-269C-4C93-AC64-9C4C727E28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34" y="313353"/>
            <a:ext cx="4154196" cy="3115647"/>
          </a:xfrm>
          <a:prstGeom prst="rect">
            <a:avLst/>
          </a:prstGeom>
        </p:spPr>
      </p:pic>
      <p:pic>
        <p:nvPicPr>
          <p:cNvPr id="7" name="Kép 6" descr="A képen kültéri, szikla, fű, sziklás látható&#10;&#10;Automatikusan generált leírás">
            <a:extLst>
              <a:ext uri="{FF2B5EF4-FFF2-40B4-BE49-F238E27FC236}">
                <a16:creationId xmlns:a16="http://schemas.microsoft.com/office/drawing/2014/main" id="{7C73E16D-01EC-4ABF-BF86-144AB25B3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304" y="1489229"/>
            <a:ext cx="2586362" cy="1939771"/>
          </a:xfrm>
          <a:prstGeom prst="rect">
            <a:avLst/>
          </a:prstGeom>
        </p:spPr>
      </p:pic>
      <p:pic>
        <p:nvPicPr>
          <p:cNvPr id="9" name="Kép 8" descr="A képen kültéri, természet, hó, hegy látható&#10;&#10;Automatikusan generált leírás">
            <a:extLst>
              <a:ext uri="{FF2B5EF4-FFF2-40B4-BE49-F238E27FC236}">
                <a16:creationId xmlns:a16="http://schemas.microsoft.com/office/drawing/2014/main" id="{EB8EA189-F2F9-4126-97AE-7855E601B6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77067" y="3966184"/>
            <a:ext cx="2642913" cy="1982185"/>
          </a:xfrm>
          <a:prstGeom prst="rect">
            <a:avLst/>
          </a:prstGeom>
        </p:spPr>
      </p:pic>
      <p:pic>
        <p:nvPicPr>
          <p:cNvPr id="13" name="Kép 12" descr="A képen kültéri, természet, szikla, hegy látható&#10;&#10;Automatikusan generált leírás">
            <a:extLst>
              <a:ext uri="{FF2B5EF4-FFF2-40B4-BE49-F238E27FC236}">
                <a16:creationId xmlns:a16="http://schemas.microsoft.com/office/drawing/2014/main" id="{39770EB5-1FE5-4FB5-A5CF-31B828A753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33398" y="1297707"/>
            <a:ext cx="5692601" cy="42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személy, épület, személyek látható&#10;&#10;Automatikusan generált leírás">
            <a:extLst>
              <a:ext uri="{FF2B5EF4-FFF2-40B4-BE49-F238E27FC236}">
                <a16:creationId xmlns:a16="http://schemas.microsoft.com/office/drawing/2014/main" id="{FF241CBE-47D3-4D83-9A8A-F510CA71AA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838" y="133163"/>
            <a:ext cx="3725662" cy="2794247"/>
          </a:xfrm>
          <a:prstGeom prst="rect">
            <a:avLst/>
          </a:prstGeom>
        </p:spPr>
      </p:pic>
      <p:pic>
        <p:nvPicPr>
          <p:cNvPr id="7" name="Kép 6" descr="A képen kültéri, épület, óra, elülső látható&#10;&#10;Automatikusan generált leírás">
            <a:extLst>
              <a:ext uri="{FF2B5EF4-FFF2-40B4-BE49-F238E27FC236}">
                <a16:creationId xmlns:a16="http://schemas.microsoft.com/office/drawing/2014/main" id="{EDCBBBAD-7C5D-415A-80B7-0AA228480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582" y="133163"/>
            <a:ext cx="2739418" cy="3653162"/>
          </a:xfrm>
          <a:prstGeom prst="rect">
            <a:avLst/>
          </a:prstGeom>
        </p:spPr>
      </p:pic>
      <p:pic>
        <p:nvPicPr>
          <p:cNvPr id="9" name="Kép 8" descr="A képen kültéri, fa, ülő, utca látható&#10;&#10;Automatikusan generált leírás">
            <a:extLst>
              <a:ext uri="{FF2B5EF4-FFF2-40B4-BE49-F238E27FC236}">
                <a16:creationId xmlns:a16="http://schemas.microsoft.com/office/drawing/2014/main" id="{CE11FF58-AC53-421A-8D75-4DCA07BCD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9556" y="589809"/>
            <a:ext cx="3653161" cy="2739871"/>
          </a:xfrm>
          <a:prstGeom prst="rect">
            <a:avLst/>
          </a:prstGeom>
        </p:spPr>
      </p:pic>
      <p:pic>
        <p:nvPicPr>
          <p:cNvPr id="13" name="Kép 12" descr="A képen kültéri, épület, ház, óra látható&#10;&#10;Automatikusan generált leírás">
            <a:extLst>
              <a:ext uri="{FF2B5EF4-FFF2-40B4-BE49-F238E27FC236}">
                <a16:creationId xmlns:a16="http://schemas.microsoft.com/office/drawing/2014/main" id="{FB59C305-8841-496A-A254-C4FA17AE43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312" y="4023805"/>
            <a:ext cx="3601376" cy="2701032"/>
          </a:xfrm>
          <a:prstGeom prst="rect">
            <a:avLst/>
          </a:prstGeom>
        </p:spPr>
      </p:pic>
      <p:pic>
        <p:nvPicPr>
          <p:cNvPr id="15" name="Kép 14" descr="A képen kültéri, férfi, füst, síelés látható&#10;&#10;Automatikusan generált leírás">
            <a:extLst>
              <a:ext uri="{FF2B5EF4-FFF2-40B4-BE49-F238E27FC236}">
                <a16:creationId xmlns:a16="http://schemas.microsoft.com/office/drawing/2014/main" id="{484C1BD9-23CA-439A-814C-3D528F3101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6865" y="3705878"/>
            <a:ext cx="3493363" cy="2620022"/>
          </a:xfrm>
          <a:prstGeom prst="rect">
            <a:avLst/>
          </a:prstGeom>
        </p:spPr>
      </p:pic>
      <p:pic>
        <p:nvPicPr>
          <p:cNvPr id="17" name="Kép 16" descr="A képen kültéri, épület, út, sétáló látható&#10;&#10;Automatikusan generált leírás">
            <a:extLst>
              <a:ext uri="{FF2B5EF4-FFF2-40B4-BE49-F238E27FC236}">
                <a16:creationId xmlns:a16="http://schemas.microsoft.com/office/drawing/2014/main" id="{026723E3-DF55-4C40-B524-712C1487FD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89" y="4010489"/>
            <a:ext cx="3601375" cy="27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6FE5B1-A0DD-4C63-8848-ACEA9C16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6890"/>
          </a:xfrm>
        </p:spPr>
        <p:txBody>
          <a:bodyPr/>
          <a:lstStyle/>
          <a:p>
            <a:r>
              <a:rPr lang="hu-HU" dirty="0"/>
              <a:t>Nagyszőlős</a:t>
            </a:r>
          </a:p>
        </p:txBody>
      </p:sp>
      <p:pic>
        <p:nvPicPr>
          <p:cNvPr id="4" name="Kép 3" descr="A képen kerítés, kültéri, épület, fű látható&#10;&#10;Automatikusan generált leírás">
            <a:extLst>
              <a:ext uri="{FF2B5EF4-FFF2-40B4-BE49-F238E27FC236}">
                <a16:creationId xmlns:a16="http://schemas.microsoft.com/office/drawing/2014/main" id="{9A084F1D-2FEA-4E73-A6F4-BA36BFA685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8" y="1158579"/>
            <a:ext cx="3272903" cy="2454677"/>
          </a:xfrm>
          <a:prstGeom prst="rect">
            <a:avLst/>
          </a:prstGeom>
        </p:spPr>
      </p:pic>
      <p:pic>
        <p:nvPicPr>
          <p:cNvPr id="6" name="Kép 5" descr="A képen fű, kültéri, út, oldal látható&#10;&#10;Automatikusan generált leírás">
            <a:extLst>
              <a:ext uri="{FF2B5EF4-FFF2-40B4-BE49-F238E27FC236}">
                <a16:creationId xmlns:a16="http://schemas.microsoft.com/office/drawing/2014/main" id="{924A1A91-94D4-476B-B30B-918A7CE67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712" y="1158579"/>
            <a:ext cx="3801616" cy="5095783"/>
          </a:xfrm>
          <a:prstGeom prst="rect">
            <a:avLst/>
          </a:prstGeom>
        </p:spPr>
      </p:pic>
      <p:pic>
        <p:nvPicPr>
          <p:cNvPr id="8" name="Kép 7" descr="A képen fű, kültéri, épület, ház látható&#10;&#10;Automatikusan generált leírás">
            <a:extLst>
              <a:ext uri="{FF2B5EF4-FFF2-40B4-BE49-F238E27FC236}">
                <a16:creationId xmlns:a16="http://schemas.microsoft.com/office/drawing/2014/main" id="{3E813185-75C7-45B4-9A9A-A53699A031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8" y="3799686"/>
            <a:ext cx="3272901" cy="2454676"/>
          </a:xfrm>
          <a:prstGeom prst="rect">
            <a:avLst/>
          </a:prstGeom>
        </p:spPr>
      </p:pic>
      <p:pic>
        <p:nvPicPr>
          <p:cNvPr id="10" name="Kép 9" descr="A képen épület, ülő, kerékpár, asztal látható&#10;&#10;Automatikusan generált leírás">
            <a:extLst>
              <a:ext uri="{FF2B5EF4-FFF2-40B4-BE49-F238E27FC236}">
                <a16:creationId xmlns:a16="http://schemas.microsoft.com/office/drawing/2014/main" id="{D33C2FEE-DBDE-4D27-AB8B-585134EBE5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951" y="1158579"/>
            <a:ext cx="3272901" cy="2454676"/>
          </a:xfrm>
          <a:prstGeom prst="rect">
            <a:avLst/>
          </a:prstGeom>
        </p:spPr>
      </p:pic>
      <p:pic>
        <p:nvPicPr>
          <p:cNvPr id="12" name="Kép 11" descr="A képen kültéri, fű, erdő, fa látható&#10;&#10;Automatikusan generált leírás">
            <a:extLst>
              <a:ext uri="{FF2B5EF4-FFF2-40B4-BE49-F238E27FC236}">
                <a16:creationId xmlns:a16="http://schemas.microsoft.com/office/drawing/2014/main" id="{7E75C89E-9332-4CFB-8638-EBD5CE4862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950" y="3735366"/>
            <a:ext cx="3272901" cy="24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5025F8-53B8-46E9-B996-AEE2CCC4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9134"/>
          </a:xfrm>
        </p:spPr>
        <p:txBody>
          <a:bodyPr/>
          <a:lstStyle/>
          <a:p>
            <a:r>
              <a:rPr lang="hu-HU" dirty="0"/>
              <a:t>Tiszaújlak</a:t>
            </a:r>
          </a:p>
        </p:txBody>
      </p:sp>
      <p:pic>
        <p:nvPicPr>
          <p:cNvPr id="4" name="Kép 3" descr="A képen kültéri, férfi, állás, domb látható&#10;&#10;Automatikusan generált leírás">
            <a:extLst>
              <a:ext uri="{FF2B5EF4-FFF2-40B4-BE49-F238E27FC236}">
                <a16:creationId xmlns:a16="http://schemas.microsoft.com/office/drawing/2014/main" id="{765D5EF4-8F31-461D-8797-EDFA2E4F1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518125"/>
            <a:ext cx="3664761" cy="4887157"/>
          </a:xfrm>
          <a:prstGeom prst="rect">
            <a:avLst/>
          </a:prstGeom>
        </p:spPr>
      </p:pic>
      <p:pic>
        <p:nvPicPr>
          <p:cNvPr id="6" name="Kép 5" descr="A képen személy, kültéri, fű, fiatal látható&#10;&#10;Automatikusan generált leírás">
            <a:extLst>
              <a:ext uri="{FF2B5EF4-FFF2-40B4-BE49-F238E27FC236}">
                <a16:creationId xmlns:a16="http://schemas.microsoft.com/office/drawing/2014/main" id="{B2A5524E-263F-4280-8035-8CC0E189E2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53252" y="2128919"/>
            <a:ext cx="4886350" cy="3664762"/>
          </a:xfrm>
          <a:prstGeom prst="rect">
            <a:avLst/>
          </a:prstGeom>
        </p:spPr>
      </p:pic>
      <p:pic>
        <p:nvPicPr>
          <p:cNvPr id="8" name="Kép 7" descr="A képen kültéri, szállítás, füst, sima látható&#10;&#10;Automatikusan generált leírás">
            <a:extLst>
              <a:ext uri="{FF2B5EF4-FFF2-40B4-BE49-F238E27FC236}">
                <a16:creationId xmlns:a16="http://schemas.microsoft.com/office/drawing/2014/main" id="{354BC176-AFBB-4D93-A8A1-97A5678C13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2828" y="4105925"/>
            <a:ext cx="2627837" cy="1970878"/>
          </a:xfrm>
          <a:prstGeom prst="rect">
            <a:avLst/>
          </a:prstGeom>
        </p:spPr>
      </p:pic>
      <p:pic>
        <p:nvPicPr>
          <p:cNvPr id="10" name="Kép 9" descr="A képen kültéri, épület, utca, férfi látható&#10;&#10;Automatikusan generált leírás">
            <a:extLst>
              <a:ext uri="{FF2B5EF4-FFF2-40B4-BE49-F238E27FC236}">
                <a16:creationId xmlns:a16="http://schemas.microsoft.com/office/drawing/2014/main" id="{08D560F7-0169-493C-A101-A27A650DD4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2827" y="1242837"/>
            <a:ext cx="2627836" cy="19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4818BA-4387-446E-B039-C4745E9E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033"/>
          </a:xfrm>
        </p:spPr>
        <p:txBody>
          <a:bodyPr/>
          <a:lstStyle/>
          <a:p>
            <a:r>
              <a:rPr lang="hu-HU" dirty="0"/>
              <a:t>Árpád-bunker</a:t>
            </a:r>
          </a:p>
        </p:txBody>
      </p:sp>
      <p:pic>
        <p:nvPicPr>
          <p:cNvPr id="4" name="Kép 3" descr="A képen fű, kültéri, ülő, fából készült látható&#10;&#10;Automatikusan generált leírás">
            <a:extLst>
              <a:ext uri="{FF2B5EF4-FFF2-40B4-BE49-F238E27FC236}">
                <a16:creationId xmlns:a16="http://schemas.microsoft.com/office/drawing/2014/main" id="{3EDC8891-355B-431C-902E-FF90B003F1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20" y="2052406"/>
            <a:ext cx="4700726" cy="3525545"/>
          </a:xfrm>
          <a:prstGeom prst="rect">
            <a:avLst/>
          </a:prstGeom>
        </p:spPr>
      </p:pic>
      <p:pic>
        <p:nvPicPr>
          <p:cNvPr id="6" name="Kép 5" descr="A képen épület, kültéri, kő, szikla látható&#10;&#10;Automatikusan generált leírás">
            <a:extLst>
              <a:ext uri="{FF2B5EF4-FFF2-40B4-BE49-F238E27FC236}">
                <a16:creationId xmlns:a16="http://schemas.microsoft.com/office/drawing/2014/main" id="{E6D4C822-1AF5-43CD-8A14-8B8D5E9492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3" y="3815178"/>
            <a:ext cx="3690151" cy="2767614"/>
          </a:xfrm>
          <a:prstGeom prst="rect">
            <a:avLst/>
          </a:prstGeom>
        </p:spPr>
      </p:pic>
      <p:pic>
        <p:nvPicPr>
          <p:cNvPr id="8" name="Kép 7" descr="A képen épület, padló, kő, barna látható&#10;&#10;Automatikusan generált leírás">
            <a:extLst>
              <a:ext uri="{FF2B5EF4-FFF2-40B4-BE49-F238E27FC236}">
                <a16:creationId xmlns:a16="http://schemas.microsoft.com/office/drawing/2014/main" id="{D9848F8C-E94E-47C6-B644-6FD59879E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591" y="79897"/>
            <a:ext cx="2692818" cy="3591018"/>
          </a:xfrm>
          <a:prstGeom prst="rect">
            <a:avLst/>
          </a:prstGeom>
        </p:spPr>
      </p:pic>
      <p:pic>
        <p:nvPicPr>
          <p:cNvPr id="10" name="Kép 9" descr="A képen beltéri, világos, sötét, meggyújt látható&#10;&#10;Automatikusan generált leírás">
            <a:extLst>
              <a:ext uri="{FF2B5EF4-FFF2-40B4-BE49-F238E27FC236}">
                <a16:creationId xmlns:a16="http://schemas.microsoft.com/office/drawing/2014/main" id="{3E017232-6E48-48B9-A1C6-5A028FDCD3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620" y="79897"/>
            <a:ext cx="2679013" cy="35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FAF7A0-9833-436B-9F8F-C5FDC5C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Ungvár</a:t>
            </a:r>
          </a:p>
        </p:txBody>
      </p:sp>
      <p:pic>
        <p:nvPicPr>
          <p:cNvPr id="6" name="Tartalom helye 5" descr="A képen épület, tégla, régi, kicsi látható&#10;&#10;Automatikusan generált leírás">
            <a:extLst>
              <a:ext uri="{FF2B5EF4-FFF2-40B4-BE49-F238E27FC236}">
                <a16:creationId xmlns:a16="http://schemas.microsoft.com/office/drawing/2014/main" id="{0114257A-DFD0-49FD-9425-E07F07065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36135" y="2834598"/>
            <a:ext cx="4195763" cy="3146822"/>
          </a:xfrm>
        </p:spPr>
      </p:pic>
      <p:pic>
        <p:nvPicPr>
          <p:cNvPr id="8" name="Tartalom helye 7" descr="A képen fű, épület, kültéri, mező látható&#10;&#10;Automatikusan generált leírás">
            <a:extLst>
              <a:ext uri="{FF2B5EF4-FFF2-40B4-BE49-F238E27FC236}">
                <a16:creationId xmlns:a16="http://schemas.microsoft.com/office/drawing/2014/main" id="{0E6B88CA-9C1F-403E-9541-6FCDD72698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300292"/>
            <a:ext cx="4395788" cy="3296841"/>
          </a:xfrm>
        </p:spPr>
      </p:pic>
      <p:pic>
        <p:nvPicPr>
          <p:cNvPr id="10" name="Kép 9" descr="A képen kültéri, fű, park, autó látható&#10;&#10;Automatikusan generált leírás">
            <a:extLst>
              <a:ext uri="{FF2B5EF4-FFF2-40B4-BE49-F238E27FC236}">
                <a16:creationId xmlns:a16="http://schemas.microsoft.com/office/drawing/2014/main" id="{5BB52EDB-ECB8-408C-AF24-356762911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136" y="1300292"/>
            <a:ext cx="2692893" cy="2019670"/>
          </a:xfrm>
          <a:prstGeom prst="rect">
            <a:avLst/>
          </a:prstGeom>
        </p:spPr>
      </p:pic>
      <p:pic>
        <p:nvPicPr>
          <p:cNvPr id="12" name="Kép 11" descr="A képen fű, kültéri, fa, park látható&#10;&#10;Automatikusan generált leírás">
            <a:extLst>
              <a:ext uri="{FF2B5EF4-FFF2-40B4-BE49-F238E27FC236}">
                <a16:creationId xmlns:a16="http://schemas.microsoft.com/office/drawing/2014/main" id="{CC88D79B-4022-4D95-A4F8-DD6B05E636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136" y="3587298"/>
            <a:ext cx="2692893" cy="20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9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égi, kitöltve, sütő, teljes látható&#10;&#10;Automatikusan generált leírás">
            <a:extLst>
              <a:ext uri="{FF2B5EF4-FFF2-40B4-BE49-F238E27FC236}">
                <a16:creationId xmlns:a16="http://schemas.microsoft.com/office/drawing/2014/main" id="{56784E17-58FE-4DD3-9A0F-882B462925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311" y="3801863"/>
            <a:ext cx="3722700" cy="2792025"/>
          </a:xfrm>
          <a:prstGeom prst="rect">
            <a:avLst/>
          </a:prstGeom>
        </p:spPr>
      </p:pic>
      <p:pic>
        <p:nvPicPr>
          <p:cNvPr id="5" name="Kép 4" descr="A képen beltéri, szekrény, régi, konyha látható&#10;&#10;Automatikusan generált leírás">
            <a:extLst>
              <a:ext uri="{FF2B5EF4-FFF2-40B4-BE49-F238E27FC236}">
                <a16:creationId xmlns:a16="http://schemas.microsoft.com/office/drawing/2014/main" id="{0829C8A5-C622-44F3-96D4-38B0BE04C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004" y="137602"/>
            <a:ext cx="4586549" cy="3439912"/>
          </a:xfrm>
          <a:prstGeom prst="rect">
            <a:avLst/>
          </a:prstGeom>
        </p:spPr>
      </p:pic>
      <p:pic>
        <p:nvPicPr>
          <p:cNvPr id="7" name="Kép 6" descr="A képen beltéri, fából készült, régi, épület látható&#10;&#10;Automatikusan generált leírás">
            <a:extLst>
              <a:ext uri="{FF2B5EF4-FFF2-40B4-BE49-F238E27FC236}">
                <a16:creationId xmlns:a16="http://schemas.microsoft.com/office/drawing/2014/main" id="{6259F63D-829D-457E-AB5C-9AF0ACAAA4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853" y="3801862"/>
            <a:ext cx="3722700" cy="2792025"/>
          </a:xfrm>
          <a:prstGeom prst="rect">
            <a:avLst/>
          </a:prstGeom>
        </p:spPr>
      </p:pic>
      <p:pic>
        <p:nvPicPr>
          <p:cNvPr id="9" name="Kép 8" descr="A képen asztal látható&#10;&#10;Automatikusan generált leírás">
            <a:extLst>
              <a:ext uri="{FF2B5EF4-FFF2-40B4-BE49-F238E27FC236}">
                <a16:creationId xmlns:a16="http://schemas.microsoft.com/office/drawing/2014/main" id="{FE5DF0EB-8522-4D9A-8FB5-AA88F150F6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44322" y="567591"/>
            <a:ext cx="3439912" cy="25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266655-107C-4A53-94E1-B929D5A8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156"/>
          </a:xfrm>
        </p:spPr>
        <p:txBody>
          <a:bodyPr/>
          <a:lstStyle/>
          <a:p>
            <a:r>
              <a:rPr lang="hu-HU" dirty="0"/>
              <a:t>Vereckei-hágó</a:t>
            </a:r>
          </a:p>
        </p:txBody>
      </p:sp>
      <p:pic>
        <p:nvPicPr>
          <p:cNvPr id="4" name="Kép 3" descr="A képen kültéri, épület, fű, személy látható&#10;&#10;Automatikusan generált leírás">
            <a:extLst>
              <a:ext uri="{FF2B5EF4-FFF2-40B4-BE49-F238E27FC236}">
                <a16:creationId xmlns:a16="http://schemas.microsoft.com/office/drawing/2014/main" id="{5E62A271-51C8-4A7F-A0B2-7B3FB751C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74" y="1606856"/>
            <a:ext cx="5146089" cy="3859567"/>
          </a:xfrm>
          <a:prstGeom prst="rect">
            <a:avLst/>
          </a:prstGeom>
        </p:spPr>
      </p:pic>
      <p:pic>
        <p:nvPicPr>
          <p:cNvPr id="6" name="Kép 5" descr="A képen kültéri, fű, fa, juh látható&#10;&#10;Automatikusan generált leírás">
            <a:extLst>
              <a:ext uri="{FF2B5EF4-FFF2-40B4-BE49-F238E27FC236}">
                <a16:creationId xmlns:a16="http://schemas.microsoft.com/office/drawing/2014/main" id="{BC2E6844-2061-4194-8306-281163DC7A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168" y="3622131"/>
            <a:ext cx="3699029" cy="2774272"/>
          </a:xfrm>
          <a:prstGeom prst="rect">
            <a:avLst/>
          </a:prstGeom>
        </p:spPr>
      </p:pic>
      <p:pic>
        <p:nvPicPr>
          <p:cNvPr id="8" name="Kép 7" descr="A képen épület, fa, torony látható&#10;&#10;Automatikusan generált leírás">
            <a:extLst>
              <a:ext uri="{FF2B5EF4-FFF2-40B4-BE49-F238E27FC236}">
                <a16:creationId xmlns:a16="http://schemas.microsoft.com/office/drawing/2014/main" id="{46C1784F-4498-46C0-B9B8-92AFB49E94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5274" y="882769"/>
            <a:ext cx="2783152" cy="208736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6791D7C-48A9-41B6-8589-4471A65377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63721" y="3970025"/>
            <a:ext cx="2783151" cy="2087363"/>
          </a:xfrm>
          <a:prstGeom prst="rect">
            <a:avLst/>
          </a:prstGeom>
        </p:spPr>
      </p:pic>
      <p:pic>
        <p:nvPicPr>
          <p:cNvPr id="12" name="Kép 11" descr="A képen személy, kültéri, férfi, fiatal látható&#10;&#10;Automatikusan generált leírás">
            <a:extLst>
              <a:ext uri="{FF2B5EF4-FFF2-40B4-BE49-F238E27FC236}">
                <a16:creationId xmlns:a16="http://schemas.microsoft.com/office/drawing/2014/main" id="{65DC8083-B412-4ADE-8AF3-13B5D18601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63720" y="891649"/>
            <a:ext cx="2783150" cy="20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napnyugta, nap, állás látható&#10;&#10;Automatikusan generált leírás">
            <a:extLst>
              <a:ext uri="{FF2B5EF4-FFF2-40B4-BE49-F238E27FC236}">
                <a16:creationId xmlns:a16="http://schemas.microsoft.com/office/drawing/2014/main" id="{3B470216-C509-4B79-81B8-8B008B033D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65" y="3630965"/>
            <a:ext cx="4089648" cy="3067236"/>
          </a:xfrm>
          <a:prstGeom prst="rect">
            <a:avLst/>
          </a:prstGeom>
        </p:spPr>
      </p:pic>
      <p:pic>
        <p:nvPicPr>
          <p:cNvPr id="5" name="Kép 4" descr="A képen fű, kültéri, hegy, mező látható&#10;&#10;Automatikusan generált leírás">
            <a:extLst>
              <a:ext uri="{FF2B5EF4-FFF2-40B4-BE49-F238E27FC236}">
                <a16:creationId xmlns:a16="http://schemas.microsoft.com/office/drawing/2014/main" id="{11D0B3D0-9BB8-4944-9836-5745FD91C4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66" y="361764"/>
            <a:ext cx="4089647" cy="3067235"/>
          </a:xfrm>
          <a:prstGeom prst="rect">
            <a:avLst/>
          </a:prstGeom>
        </p:spPr>
      </p:pic>
      <p:pic>
        <p:nvPicPr>
          <p:cNvPr id="7" name="Kép 6" descr="A képen kültéri, fű, napnyugta, mező látható&#10;&#10;Automatikusan generált leírás">
            <a:extLst>
              <a:ext uri="{FF2B5EF4-FFF2-40B4-BE49-F238E27FC236}">
                <a16:creationId xmlns:a16="http://schemas.microsoft.com/office/drawing/2014/main" id="{BB2C8461-4B91-4374-8951-38F3634E37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54" y="361764"/>
            <a:ext cx="4089647" cy="3067235"/>
          </a:xfrm>
          <a:prstGeom prst="rect">
            <a:avLst/>
          </a:prstGeom>
        </p:spPr>
      </p:pic>
      <p:pic>
        <p:nvPicPr>
          <p:cNvPr id="9" name="Kép 8" descr="A képen kültéri, fű, hegy, mező látható&#10;&#10;Automatikusan generált leírás">
            <a:extLst>
              <a:ext uri="{FF2B5EF4-FFF2-40B4-BE49-F238E27FC236}">
                <a16:creationId xmlns:a16="http://schemas.microsoft.com/office/drawing/2014/main" id="{B91E7676-892C-4054-9EA8-5303D34B76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54" y="3630965"/>
            <a:ext cx="4089649" cy="30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10987-E6AB-4E97-B11C-3C919BC1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/>
          <a:lstStyle/>
          <a:p>
            <a:r>
              <a:rPr lang="hu-HU" dirty="0" err="1"/>
              <a:t>Sipot</a:t>
            </a:r>
            <a:r>
              <a:rPr lang="hu-HU" dirty="0"/>
              <a:t> vízesés</a:t>
            </a:r>
          </a:p>
        </p:txBody>
      </p:sp>
      <p:pic>
        <p:nvPicPr>
          <p:cNvPr id="4" name="Kép 3" descr="A képen természet, szikla, kültéri, víz látható&#10;&#10;Automatikusan generált leírás">
            <a:extLst>
              <a:ext uri="{FF2B5EF4-FFF2-40B4-BE49-F238E27FC236}">
                <a16:creationId xmlns:a16="http://schemas.microsoft.com/office/drawing/2014/main" id="{F7D18617-875B-4FA3-8BEA-150B6C4434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5" y="3429000"/>
            <a:ext cx="4330140" cy="3247605"/>
          </a:xfrm>
          <a:prstGeom prst="rect">
            <a:avLst/>
          </a:prstGeom>
        </p:spPr>
      </p:pic>
      <p:pic>
        <p:nvPicPr>
          <p:cNvPr id="14" name="Kép 13" descr="A képen növény, fa, kültéri, park látható&#10;&#10;Automatikusan generált leírás">
            <a:extLst>
              <a:ext uri="{FF2B5EF4-FFF2-40B4-BE49-F238E27FC236}">
                <a16:creationId xmlns:a16="http://schemas.microsoft.com/office/drawing/2014/main" id="{E8CA8DBB-F96E-4B4A-A6B9-9EEA36F74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00" y="1642369"/>
            <a:ext cx="3291961" cy="4390008"/>
          </a:xfrm>
          <a:prstGeom prst="rect">
            <a:avLst/>
          </a:prstGeom>
        </p:spPr>
      </p:pic>
      <p:pic>
        <p:nvPicPr>
          <p:cNvPr id="16" name="Kép 15" descr="A képen fű, ülő, állás, nagyon nagy látható&#10;&#10;Automatikusan generált leírás">
            <a:extLst>
              <a:ext uri="{FF2B5EF4-FFF2-40B4-BE49-F238E27FC236}">
                <a16:creationId xmlns:a16="http://schemas.microsoft.com/office/drawing/2014/main" id="{E7863509-18E2-4146-8F68-83184E7982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116" y="1559653"/>
            <a:ext cx="3036960" cy="2277720"/>
          </a:xfrm>
          <a:prstGeom prst="rect">
            <a:avLst/>
          </a:prstGeom>
        </p:spPr>
      </p:pic>
      <p:pic>
        <p:nvPicPr>
          <p:cNvPr id="18" name="Kép 17" descr="A képen természet, kültéri, szikla, fű látható&#10;&#10;Automatikusan generált leírás">
            <a:extLst>
              <a:ext uri="{FF2B5EF4-FFF2-40B4-BE49-F238E27FC236}">
                <a16:creationId xmlns:a16="http://schemas.microsoft.com/office/drawing/2014/main" id="{E847816A-C80B-4D9D-ADD8-59FC1ABC06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5" y="181396"/>
            <a:ext cx="4330045" cy="3143292"/>
          </a:xfrm>
          <a:prstGeom prst="rect">
            <a:avLst/>
          </a:prstGeom>
        </p:spPr>
      </p:pic>
      <p:pic>
        <p:nvPicPr>
          <p:cNvPr id="20" name="Kép 19" descr="A képen természet, kültéri, hegy, folyó látható&#10;&#10;Automatikusan generált leírás">
            <a:extLst>
              <a:ext uri="{FF2B5EF4-FFF2-40B4-BE49-F238E27FC236}">
                <a16:creationId xmlns:a16="http://schemas.microsoft.com/office/drawing/2014/main" id="{E5D9B25E-513E-4160-83A8-206056E5AF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116" y="4003829"/>
            <a:ext cx="3036960" cy="22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5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pület, ülő, kerítés látható&#10;&#10;Automatikusan generált leírás">
            <a:extLst>
              <a:ext uri="{FF2B5EF4-FFF2-40B4-BE49-F238E27FC236}">
                <a16:creationId xmlns:a16="http://schemas.microsoft.com/office/drawing/2014/main" id="{8B5B728D-EEDB-4B41-A9DC-26B1F23C35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22583" y="4423854"/>
            <a:ext cx="2436920" cy="1827690"/>
          </a:xfrm>
          <a:prstGeom prst="rect">
            <a:avLst/>
          </a:prstGeom>
        </p:spPr>
      </p:pic>
      <p:pic>
        <p:nvPicPr>
          <p:cNvPr id="7" name="Kép 6" descr="A képen fa, állás látható&#10;&#10;Automatikusan generált leírás">
            <a:extLst>
              <a:ext uri="{FF2B5EF4-FFF2-40B4-BE49-F238E27FC236}">
                <a16:creationId xmlns:a16="http://schemas.microsoft.com/office/drawing/2014/main" id="{50015A2D-F21C-4D89-94DE-4F0C74A3BE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198" y="182731"/>
            <a:ext cx="1968802" cy="3707910"/>
          </a:xfrm>
          <a:prstGeom prst="rect">
            <a:avLst/>
          </a:prstGeom>
        </p:spPr>
      </p:pic>
      <p:pic>
        <p:nvPicPr>
          <p:cNvPr id="9" name="Kép 8" descr="A képen természet, víz, szikla, kültéri látható&#10;&#10;Automatikusan generált leírás">
            <a:extLst>
              <a:ext uri="{FF2B5EF4-FFF2-40B4-BE49-F238E27FC236}">
                <a16:creationId xmlns:a16="http://schemas.microsoft.com/office/drawing/2014/main" id="{B7FD19BC-556D-451F-A7C1-98850BE158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89" y="182731"/>
            <a:ext cx="3727882" cy="3727882"/>
          </a:xfrm>
          <a:prstGeom prst="rect">
            <a:avLst/>
          </a:prstGeom>
        </p:spPr>
      </p:pic>
      <p:pic>
        <p:nvPicPr>
          <p:cNvPr id="11" name="Kép 10" descr="A képen kültéri, természet, szikla, fű látható&#10;&#10;Automatikusan generált leírás">
            <a:extLst>
              <a:ext uri="{FF2B5EF4-FFF2-40B4-BE49-F238E27FC236}">
                <a16:creationId xmlns:a16="http://schemas.microsoft.com/office/drawing/2014/main" id="{6A0059AC-9DD5-4D45-B510-BCB660E000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619" y="4119239"/>
            <a:ext cx="1814152" cy="2436920"/>
          </a:xfrm>
          <a:prstGeom prst="rect">
            <a:avLst/>
          </a:prstGeom>
        </p:spPr>
      </p:pic>
      <p:pic>
        <p:nvPicPr>
          <p:cNvPr id="13" name="Kép 12" descr="A képen kültéri, szikla, objektum, fű látható&#10;&#10;Automatikusan generált leírás">
            <a:extLst>
              <a:ext uri="{FF2B5EF4-FFF2-40B4-BE49-F238E27FC236}">
                <a16:creationId xmlns:a16="http://schemas.microsoft.com/office/drawing/2014/main" id="{07AC481A-139D-43DD-B6B5-CDE12E0AD0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89" y="4119239"/>
            <a:ext cx="1814152" cy="2436920"/>
          </a:xfrm>
          <a:prstGeom prst="rect">
            <a:avLst/>
          </a:prstGeom>
        </p:spPr>
      </p:pic>
      <p:pic>
        <p:nvPicPr>
          <p:cNvPr id="15" name="Kép 14" descr="A képen kültéri, fű, erdő, zöld látható&#10;&#10;Automatikusan generált leírás">
            <a:extLst>
              <a:ext uri="{FF2B5EF4-FFF2-40B4-BE49-F238E27FC236}">
                <a16:creationId xmlns:a16="http://schemas.microsoft.com/office/drawing/2014/main" id="{A9B1F6D4-60CC-4B92-953B-A41FDCBF31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46" y="192717"/>
            <a:ext cx="2758769" cy="3697924"/>
          </a:xfrm>
          <a:prstGeom prst="rect">
            <a:avLst/>
          </a:prstGeom>
        </p:spPr>
      </p:pic>
      <p:pic>
        <p:nvPicPr>
          <p:cNvPr id="17" name="Kép 16" descr="A képen kültéri, út, utca, fa látható&#10;&#10;Automatikusan generált leírás">
            <a:extLst>
              <a:ext uri="{FF2B5EF4-FFF2-40B4-BE49-F238E27FC236}">
                <a16:creationId xmlns:a16="http://schemas.microsoft.com/office/drawing/2014/main" id="{6D0C4339-D5B2-481D-88B5-2C5F14F175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15" y="4119240"/>
            <a:ext cx="3249226" cy="24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CFE33D-2B0E-4FB7-882C-7BDDAB17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8012"/>
          </a:xfrm>
        </p:spPr>
        <p:txBody>
          <a:bodyPr/>
          <a:lstStyle/>
          <a:p>
            <a:r>
              <a:rPr lang="hu-HU" dirty="0"/>
              <a:t>Kis </a:t>
            </a:r>
            <a:r>
              <a:rPr lang="hu-HU" dirty="0" err="1"/>
              <a:t>Gemba</a:t>
            </a:r>
            <a:endParaRPr lang="hu-HU" dirty="0"/>
          </a:p>
        </p:txBody>
      </p:sp>
      <p:pic>
        <p:nvPicPr>
          <p:cNvPr id="6" name="Kép 5" descr="A képen kültéri, hegy, fű, természet látható&#10;&#10;Automatikusan generált leírás">
            <a:extLst>
              <a:ext uri="{FF2B5EF4-FFF2-40B4-BE49-F238E27FC236}">
                <a16:creationId xmlns:a16="http://schemas.microsoft.com/office/drawing/2014/main" id="{ED86658B-969D-4F70-A9CF-5E0E05C348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957" y="3082771"/>
            <a:ext cx="4054136" cy="3040602"/>
          </a:xfrm>
          <a:prstGeom prst="rect">
            <a:avLst/>
          </a:prstGeom>
        </p:spPr>
      </p:pic>
      <p:pic>
        <p:nvPicPr>
          <p:cNvPr id="8" name="Kép 7" descr="A képen hegy, természet, kültéri, fű látható&#10;&#10;Automatikusan generált leírás">
            <a:extLst>
              <a:ext uri="{FF2B5EF4-FFF2-40B4-BE49-F238E27FC236}">
                <a16:creationId xmlns:a16="http://schemas.microsoft.com/office/drawing/2014/main" id="{32C3A2A1-9EAE-49B1-9491-175E01C26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43" y="3082771"/>
            <a:ext cx="4054136" cy="3040602"/>
          </a:xfrm>
          <a:prstGeom prst="rect">
            <a:avLst/>
          </a:prstGeom>
        </p:spPr>
      </p:pic>
      <p:pic>
        <p:nvPicPr>
          <p:cNvPr id="10" name="Kép 9" descr="A képen kültéri, fű, növény, fa látható&#10;&#10;Automatikusan generált leírás">
            <a:extLst>
              <a:ext uri="{FF2B5EF4-FFF2-40B4-BE49-F238E27FC236}">
                <a16:creationId xmlns:a16="http://schemas.microsoft.com/office/drawing/2014/main" id="{1FA55BC9-1346-40AA-BA54-5BEE9A595A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209582"/>
            <a:ext cx="8738586" cy="1708811"/>
          </a:xfrm>
          <a:prstGeom prst="rect">
            <a:avLst/>
          </a:prstGeom>
        </p:spPr>
      </p:pic>
      <p:pic>
        <p:nvPicPr>
          <p:cNvPr id="14" name="Kép 13" descr="A képen kültéri, fű, állás, férfi látható&#10;&#10;Automatikusan generált leírás">
            <a:extLst>
              <a:ext uri="{FF2B5EF4-FFF2-40B4-BE49-F238E27FC236}">
                <a16:creationId xmlns:a16="http://schemas.microsoft.com/office/drawing/2014/main" id="{16CEB237-2BF8-4DA0-8B2A-615010D2E3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371" y="1209582"/>
            <a:ext cx="2268386" cy="30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ű, kültéri, természet, domb látható&#10;&#10;Automatikusan generált leírás">
            <a:extLst>
              <a:ext uri="{FF2B5EF4-FFF2-40B4-BE49-F238E27FC236}">
                <a16:creationId xmlns:a16="http://schemas.microsoft.com/office/drawing/2014/main" id="{3D56643A-9D30-4E8E-B4C7-88575106EF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96" y="1444841"/>
            <a:ext cx="6039775" cy="4529831"/>
          </a:xfrm>
          <a:prstGeom prst="rect">
            <a:avLst/>
          </a:prstGeom>
        </p:spPr>
      </p:pic>
      <p:pic>
        <p:nvPicPr>
          <p:cNvPr id="5" name="Kép 4" descr="A képen kültéri, hegy, fű, természet látható&#10;&#10;Automatikusan generált leírás">
            <a:extLst>
              <a:ext uri="{FF2B5EF4-FFF2-40B4-BE49-F238E27FC236}">
                <a16:creationId xmlns:a16="http://schemas.microsoft.com/office/drawing/2014/main" id="{45C1AB29-E165-446B-B478-96EEBF8293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596" y="3633187"/>
            <a:ext cx="3885460" cy="2914095"/>
          </a:xfrm>
          <a:prstGeom prst="rect">
            <a:avLst/>
          </a:prstGeom>
        </p:spPr>
      </p:pic>
      <p:pic>
        <p:nvPicPr>
          <p:cNvPr id="7" name="Kép 6" descr="A képen kültéri, hegy, természet, völgy látható&#10;&#10;Automatikusan generált leírás">
            <a:extLst>
              <a:ext uri="{FF2B5EF4-FFF2-40B4-BE49-F238E27FC236}">
                <a16:creationId xmlns:a16="http://schemas.microsoft.com/office/drawing/2014/main" id="{623A25D4-F1A6-4044-8909-AFE18EC070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596" y="514905"/>
            <a:ext cx="3885460" cy="29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BB64D4-ECF1-41D5-AC60-C2561265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/>
          <a:lstStyle/>
          <a:p>
            <a:r>
              <a:rPr lang="hu-HU" dirty="0" err="1"/>
              <a:t>Szinevéri</a:t>
            </a:r>
            <a:r>
              <a:rPr lang="hu-HU" dirty="0"/>
              <a:t> tó</a:t>
            </a:r>
          </a:p>
        </p:txBody>
      </p:sp>
      <p:pic>
        <p:nvPicPr>
          <p:cNvPr id="4" name="Kép 3" descr="A képen kültéri, épület, ülő, utca látható&#10;&#10;Automatikusan generált leírás">
            <a:extLst>
              <a:ext uri="{FF2B5EF4-FFF2-40B4-BE49-F238E27FC236}">
                <a16:creationId xmlns:a16="http://schemas.microsoft.com/office/drawing/2014/main" id="{799A1DE6-96BE-40CD-B6CD-64FB9C7BD7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931" y="1025370"/>
            <a:ext cx="3743960" cy="5029200"/>
          </a:xfrm>
          <a:prstGeom prst="rect">
            <a:avLst/>
          </a:prstGeom>
        </p:spPr>
      </p:pic>
      <p:pic>
        <p:nvPicPr>
          <p:cNvPr id="6" name="Kép 5" descr="A képen vonat, fa, követés látható&#10;&#10;Automatikusan generált leírás">
            <a:extLst>
              <a:ext uri="{FF2B5EF4-FFF2-40B4-BE49-F238E27FC236}">
                <a16:creationId xmlns:a16="http://schemas.microsoft.com/office/drawing/2014/main" id="{EB3A0F9D-13B4-4D9D-BE21-BA1005475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90920" y="1991672"/>
            <a:ext cx="4128796" cy="3096597"/>
          </a:xfrm>
          <a:prstGeom prst="rect">
            <a:avLst/>
          </a:prstGeom>
        </p:spPr>
      </p:pic>
      <p:pic>
        <p:nvPicPr>
          <p:cNvPr id="8" name="Kép 7" descr="A képen kültéri, víz, fű, csónak látható&#10;&#10;Automatikusan generált leírás">
            <a:extLst>
              <a:ext uri="{FF2B5EF4-FFF2-40B4-BE49-F238E27FC236}">
                <a16:creationId xmlns:a16="http://schemas.microsoft.com/office/drawing/2014/main" id="{4210E94E-B02B-43DB-9B3E-34EC61997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0576" y="2010237"/>
            <a:ext cx="4079289" cy="30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énykép, festés, fedett, férfi látható&#10;&#10;Automatikusan generált leírás">
            <a:extLst>
              <a:ext uri="{FF2B5EF4-FFF2-40B4-BE49-F238E27FC236}">
                <a16:creationId xmlns:a16="http://schemas.microsoft.com/office/drawing/2014/main" id="{ED041A60-4360-4BF4-807B-0FCAC492E5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8335" y="1977934"/>
            <a:ext cx="4230210" cy="3172658"/>
          </a:xfrm>
          <a:prstGeom prst="rect">
            <a:avLst/>
          </a:prstGeom>
        </p:spPr>
      </p:pic>
      <p:pic>
        <p:nvPicPr>
          <p:cNvPr id="5" name="Kép 4" descr="A képen kültéri, erdő, fű, vonat látható&#10;&#10;Automatikusan generált leírás">
            <a:extLst>
              <a:ext uri="{FF2B5EF4-FFF2-40B4-BE49-F238E27FC236}">
                <a16:creationId xmlns:a16="http://schemas.microsoft.com/office/drawing/2014/main" id="{C5B3E6B8-0259-4C0F-8AC3-3856AF074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684" y="3571042"/>
            <a:ext cx="4169547" cy="3127160"/>
          </a:xfrm>
          <a:prstGeom prst="rect">
            <a:avLst/>
          </a:prstGeom>
        </p:spPr>
      </p:pic>
      <p:pic>
        <p:nvPicPr>
          <p:cNvPr id="7" name="Kép 6" descr="A képen víz, tó, kültéri, hegy látható&#10;&#10;Automatikusan generált leírás">
            <a:extLst>
              <a:ext uri="{FF2B5EF4-FFF2-40B4-BE49-F238E27FC236}">
                <a16:creationId xmlns:a16="http://schemas.microsoft.com/office/drawing/2014/main" id="{CFCF5E86-D27A-4F11-BF2D-DA140667AE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685" y="257452"/>
            <a:ext cx="4169546" cy="3127160"/>
          </a:xfrm>
          <a:prstGeom prst="rect">
            <a:avLst/>
          </a:prstGeom>
        </p:spPr>
      </p:pic>
      <p:pic>
        <p:nvPicPr>
          <p:cNvPr id="9" name="Kép 8" descr="A képen hegy, kültéri, víz, tó látható&#10;&#10;Automatikusan generált leírás">
            <a:extLst>
              <a:ext uri="{FF2B5EF4-FFF2-40B4-BE49-F238E27FC236}">
                <a16:creationId xmlns:a16="http://schemas.microsoft.com/office/drawing/2014/main" id="{EA0E3D1F-FB28-413F-87DA-4E4A97C3BE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1" y="1454953"/>
            <a:ext cx="3033573" cy="40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14075E-B772-4D40-A0D2-DB7695FF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5666"/>
          </a:xfrm>
        </p:spPr>
        <p:txBody>
          <a:bodyPr/>
          <a:lstStyle/>
          <a:p>
            <a:r>
              <a:rPr lang="hu-HU" dirty="0" err="1"/>
              <a:t>Szolyva</a:t>
            </a:r>
            <a:endParaRPr lang="hu-HU" dirty="0"/>
          </a:p>
        </p:txBody>
      </p:sp>
      <p:pic>
        <p:nvPicPr>
          <p:cNvPr id="4" name="Kép 3" descr="A képen kültéri, utca, aláírás, függő látható&#10;&#10;Automatikusan generált leírás">
            <a:extLst>
              <a:ext uri="{FF2B5EF4-FFF2-40B4-BE49-F238E27FC236}">
                <a16:creationId xmlns:a16="http://schemas.microsoft.com/office/drawing/2014/main" id="{1B001F2D-5AF0-4277-8509-2BD066DF3F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1466" y="2193132"/>
            <a:ext cx="3076265" cy="2307199"/>
          </a:xfrm>
          <a:prstGeom prst="rect">
            <a:avLst/>
          </a:prstGeom>
        </p:spPr>
      </p:pic>
      <p:pic>
        <p:nvPicPr>
          <p:cNvPr id="6" name="Kép 5" descr="A képen fű, kültéri, épület, park látható&#10;&#10;Automatikusan generált leírás">
            <a:extLst>
              <a:ext uri="{FF2B5EF4-FFF2-40B4-BE49-F238E27FC236}">
                <a16:creationId xmlns:a16="http://schemas.microsoft.com/office/drawing/2014/main" id="{2AA41B82-3A86-4947-81FC-4B65B9FBB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40" y="3980661"/>
            <a:ext cx="2881914" cy="2161436"/>
          </a:xfrm>
          <a:prstGeom prst="rect">
            <a:avLst/>
          </a:prstGeom>
        </p:spPr>
      </p:pic>
      <p:pic>
        <p:nvPicPr>
          <p:cNvPr id="8" name="Kép 7" descr="A képen kültéri, fű, park, épület látható&#10;&#10;Automatikusan generált leírás">
            <a:extLst>
              <a:ext uri="{FF2B5EF4-FFF2-40B4-BE49-F238E27FC236}">
                <a16:creationId xmlns:a16="http://schemas.microsoft.com/office/drawing/2014/main" id="{E72943AE-5131-4AF5-8359-6F2BD32A68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755" y="3511268"/>
            <a:ext cx="3512599" cy="2634449"/>
          </a:xfrm>
          <a:prstGeom prst="rect">
            <a:avLst/>
          </a:prstGeom>
        </p:spPr>
      </p:pic>
      <p:pic>
        <p:nvPicPr>
          <p:cNvPr id="10" name="Kép 9" descr="A képen kültéri, fű, személy, személyek látható&#10;&#10;Automatikusan generált leírás">
            <a:extLst>
              <a:ext uri="{FF2B5EF4-FFF2-40B4-BE49-F238E27FC236}">
                <a16:creationId xmlns:a16="http://schemas.microsoft.com/office/drawing/2014/main" id="{39D7389F-09F2-494A-8B19-CB7C266E0C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329" y="3729737"/>
            <a:ext cx="2204623" cy="1653467"/>
          </a:xfrm>
          <a:prstGeom prst="rect">
            <a:avLst/>
          </a:prstGeom>
        </p:spPr>
      </p:pic>
      <p:pic>
        <p:nvPicPr>
          <p:cNvPr id="12" name="Kép 11" descr="A képen kültéri, fű, személy, személyek látható&#10;&#10;Automatikusan generált leírás">
            <a:extLst>
              <a:ext uri="{FF2B5EF4-FFF2-40B4-BE49-F238E27FC236}">
                <a16:creationId xmlns:a16="http://schemas.microsoft.com/office/drawing/2014/main" id="{04A4123E-71A3-4B97-AE00-06D6C65199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329" y="1666155"/>
            <a:ext cx="2204623" cy="1653467"/>
          </a:xfrm>
          <a:prstGeom prst="rect">
            <a:avLst/>
          </a:prstGeom>
        </p:spPr>
      </p:pic>
      <p:pic>
        <p:nvPicPr>
          <p:cNvPr id="14" name="Kép 13" descr="A képen kültéri, épület, aláírás, utca látható&#10;&#10;Automatikusan generált leírás">
            <a:extLst>
              <a:ext uri="{FF2B5EF4-FFF2-40B4-BE49-F238E27FC236}">
                <a16:creationId xmlns:a16="http://schemas.microsoft.com/office/drawing/2014/main" id="{0289FABB-3E2F-4E28-A800-A16BFE59C3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756" y="712283"/>
            <a:ext cx="3512598" cy="2634449"/>
          </a:xfrm>
          <a:prstGeom prst="rect">
            <a:avLst/>
          </a:prstGeom>
        </p:spPr>
      </p:pic>
      <p:pic>
        <p:nvPicPr>
          <p:cNvPr id="16" name="Kép 15" descr="A képen áramkör, asztal, fehér látható&#10;&#10;Automatikusan generált leírás">
            <a:extLst>
              <a:ext uri="{FF2B5EF4-FFF2-40B4-BE49-F238E27FC236}">
                <a16:creationId xmlns:a16="http://schemas.microsoft.com/office/drawing/2014/main" id="{A4C0C0FB-8F07-4639-A815-BA15BB6C43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6066" y="1496563"/>
            <a:ext cx="2526663" cy="18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3889C-9C65-427C-9E42-618A1C23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 descr="A képen kültéri, épület, víz, óra látható&#10;&#10;Automatikusan generált leírás">
            <a:extLst>
              <a:ext uri="{FF2B5EF4-FFF2-40B4-BE49-F238E27FC236}">
                <a16:creationId xmlns:a16="http://schemas.microsoft.com/office/drawing/2014/main" id="{1AF56B24-4099-4C65-91C0-24FB8E4DC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35" y="833121"/>
            <a:ext cx="3345390" cy="2509043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3E3E8686-4E88-4EAB-94F5-E20329961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 descr="A képen kültéri, szobor, épület, férfi látható&#10;&#10;Automatikusan generált leírás">
            <a:extLst>
              <a:ext uri="{FF2B5EF4-FFF2-40B4-BE49-F238E27FC236}">
                <a16:creationId xmlns:a16="http://schemas.microsoft.com/office/drawing/2014/main" id="{14CBDC83-B2BF-40C7-B2E8-7C32A4FB66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43" y="833121"/>
            <a:ext cx="3935027" cy="5246703"/>
          </a:xfrm>
          <a:prstGeom prst="rect">
            <a:avLst/>
          </a:prstGeom>
        </p:spPr>
      </p:pic>
      <p:pic>
        <p:nvPicPr>
          <p:cNvPr id="10" name="Kép 9" descr="A képen személy, kültéri, csoport, személyek látható&#10;&#10;Automatikusan generált leírás">
            <a:extLst>
              <a:ext uri="{FF2B5EF4-FFF2-40B4-BE49-F238E27FC236}">
                <a16:creationId xmlns:a16="http://schemas.microsoft.com/office/drawing/2014/main" id="{9AB325C2-F888-4D7D-A118-0A742D945D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32" y="3599613"/>
            <a:ext cx="3345392" cy="25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71E359-31C3-4899-A797-2CFEDDCD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278"/>
          </a:xfrm>
        </p:spPr>
        <p:txBody>
          <a:bodyPr/>
          <a:lstStyle/>
          <a:p>
            <a:r>
              <a:rPr lang="hu-HU" dirty="0"/>
              <a:t>Úton-útfélen</a:t>
            </a:r>
          </a:p>
        </p:txBody>
      </p:sp>
      <p:pic>
        <p:nvPicPr>
          <p:cNvPr id="4" name="Kép 3" descr="A képen kültéri, épület, ablak, ülő látható&#10;&#10;Automatikusan generált leírás">
            <a:extLst>
              <a:ext uri="{FF2B5EF4-FFF2-40B4-BE49-F238E27FC236}">
                <a16:creationId xmlns:a16="http://schemas.microsoft.com/office/drawing/2014/main" id="{D4CBFB69-BC5D-490E-AC15-C8B1D8D80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73415" y="1680378"/>
            <a:ext cx="2550114" cy="1912586"/>
          </a:xfrm>
          <a:prstGeom prst="rect">
            <a:avLst/>
          </a:prstGeom>
        </p:spPr>
      </p:pic>
      <p:pic>
        <p:nvPicPr>
          <p:cNvPr id="6" name="Kép 5" descr="A képen fű, kültéri, épület, ház látható&#10;&#10;Automatikusan generált leírás">
            <a:extLst>
              <a:ext uri="{FF2B5EF4-FFF2-40B4-BE49-F238E27FC236}">
                <a16:creationId xmlns:a16="http://schemas.microsoft.com/office/drawing/2014/main" id="{0DEDDC9A-DFE5-4D7E-8E67-871A1565C0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469" y="4108140"/>
            <a:ext cx="3400151" cy="2550113"/>
          </a:xfrm>
          <a:prstGeom prst="rect">
            <a:avLst/>
          </a:prstGeom>
        </p:spPr>
      </p:pic>
      <p:pic>
        <p:nvPicPr>
          <p:cNvPr id="8" name="Kép 7" descr="A képen kültéri, épület, fű, jármű látható&#10;&#10;Automatikusan generált leírás">
            <a:extLst>
              <a:ext uri="{FF2B5EF4-FFF2-40B4-BE49-F238E27FC236}">
                <a16:creationId xmlns:a16="http://schemas.microsoft.com/office/drawing/2014/main" id="{0827F0FF-D14C-4397-BDF4-71B2AABFCA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990" y="1362726"/>
            <a:ext cx="3397187" cy="2547890"/>
          </a:xfrm>
          <a:prstGeom prst="rect">
            <a:avLst/>
          </a:prstGeom>
        </p:spPr>
      </p:pic>
      <p:pic>
        <p:nvPicPr>
          <p:cNvPr id="10" name="Kép 9" descr="A képen hó, vonat, kicsi, vörös látható&#10;&#10;Automatikusan generált leírás">
            <a:extLst>
              <a:ext uri="{FF2B5EF4-FFF2-40B4-BE49-F238E27FC236}">
                <a16:creationId xmlns:a16="http://schemas.microsoft.com/office/drawing/2014/main" id="{4886DC22-F7E8-4166-89C4-AE73ADDA1A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25581" y="4426904"/>
            <a:ext cx="2550111" cy="1912583"/>
          </a:xfrm>
          <a:prstGeom prst="rect">
            <a:avLst/>
          </a:prstGeom>
        </p:spPr>
      </p:pic>
      <p:pic>
        <p:nvPicPr>
          <p:cNvPr id="12" name="Kép 11" descr="A képen kültéri, épület, utca, forgalom látható&#10;&#10;Automatikusan generált leírás">
            <a:extLst>
              <a:ext uri="{FF2B5EF4-FFF2-40B4-BE49-F238E27FC236}">
                <a16:creationId xmlns:a16="http://schemas.microsoft.com/office/drawing/2014/main" id="{47710F17-3D9C-40EE-90EF-158C6C22F5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7347" y="4426904"/>
            <a:ext cx="2550111" cy="1912583"/>
          </a:xfrm>
          <a:prstGeom prst="rect">
            <a:avLst/>
          </a:prstGeom>
        </p:spPr>
      </p:pic>
      <p:pic>
        <p:nvPicPr>
          <p:cNvPr id="14" name="Kép 13" descr="A képen épület, kültéri, ülő, aláírás látható&#10;&#10;Automatikusan generált leírás">
            <a:extLst>
              <a:ext uri="{FF2B5EF4-FFF2-40B4-BE49-F238E27FC236}">
                <a16:creationId xmlns:a16="http://schemas.microsoft.com/office/drawing/2014/main" id="{2A8999DE-FBB3-431B-A24D-85F413BCAF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1" y="1360502"/>
            <a:ext cx="3494843" cy="26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3C5F48-6CA1-477D-87FD-2D4EEC54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0257"/>
          </a:xfrm>
        </p:spPr>
        <p:txBody>
          <a:bodyPr/>
          <a:lstStyle/>
          <a:p>
            <a:r>
              <a:rPr lang="hu-HU" dirty="0"/>
              <a:t>Pillanatok</a:t>
            </a:r>
          </a:p>
        </p:txBody>
      </p:sp>
      <p:pic>
        <p:nvPicPr>
          <p:cNvPr id="4" name="Kép 3" descr="A képen személy, beltéri, csoport, személyek látható&#10;&#10;Automatikusan generált leírás">
            <a:extLst>
              <a:ext uri="{FF2B5EF4-FFF2-40B4-BE49-F238E27FC236}">
                <a16:creationId xmlns:a16="http://schemas.microsoft.com/office/drawing/2014/main" id="{DA1D841E-153F-4BE9-B3D4-671C4EB49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742" y="3399540"/>
            <a:ext cx="4240567" cy="3180425"/>
          </a:xfrm>
          <a:prstGeom prst="rect">
            <a:avLst/>
          </a:prstGeom>
        </p:spPr>
      </p:pic>
      <p:pic>
        <p:nvPicPr>
          <p:cNvPr id="6" name="Kép 5" descr="A képen személy, férfi, beltéri, asztal látható&#10;&#10;Automatikusan generált leírás">
            <a:extLst>
              <a:ext uri="{FF2B5EF4-FFF2-40B4-BE49-F238E27FC236}">
                <a16:creationId xmlns:a16="http://schemas.microsoft.com/office/drawing/2014/main" id="{81EB1B97-3F1B-440E-8E04-8915EAB90C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7126" y="3800776"/>
            <a:ext cx="3209885" cy="2407414"/>
          </a:xfrm>
          <a:prstGeom prst="rect">
            <a:avLst/>
          </a:prstGeom>
        </p:spPr>
      </p:pic>
      <p:pic>
        <p:nvPicPr>
          <p:cNvPr id="20" name="Kép 19" descr="A képen kültéri, fű, pad, aláírás látható&#10;&#10;Automatikusan generált leírás">
            <a:extLst>
              <a:ext uri="{FF2B5EF4-FFF2-40B4-BE49-F238E27FC236}">
                <a16:creationId xmlns:a16="http://schemas.microsoft.com/office/drawing/2014/main" id="{677CA224-5E42-4156-83E3-0D81BAA226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76252" y="1898717"/>
            <a:ext cx="4873882" cy="3655412"/>
          </a:xfrm>
          <a:prstGeom prst="rect">
            <a:avLst/>
          </a:prstGeom>
        </p:spPr>
      </p:pic>
      <p:pic>
        <p:nvPicPr>
          <p:cNvPr id="22" name="Kép 21" descr="A képen fű, kültéri, személy, férfi látható&#10;&#10;Automatikusan generált leírás">
            <a:extLst>
              <a:ext uri="{FF2B5EF4-FFF2-40B4-BE49-F238E27FC236}">
                <a16:creationId xmlns:a16="http://schemas.microsoft.com/office/drawing/2014/main" id="{A9777C2E-3AAD-4246-949B-3B63F1D3D9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214" y="78786"/>
            <a:ext cx="2406562" cy="3209280"/>
          </a:xfrm>
          <a:prstGeom prst="rect">
            <a:avLst/>
          </a:prstGeom>
        </p:spPr>
      </p:pic>
      <p:pic>
        <p:nvPicPr>
          <p:cNvPr id="24" name="Kép 23" descr="A képen személy, beltéri, ülő, asztal látható&#10;&#10;Automatikusan generált leírás">
            <a:extLst>
              <a:ext uri="{FF2B5EF4-FFF2-40B4-BE49-F238E27FC236}">
                <a16:creationId xmlns:a16="http://schemas.microsoft.com/office/drawing/2014/main" id="{CA0C2223-5BD6-4E21-A0DB-7024253527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59042" y="476339"/>
            <a:ext cx="3180427" cy="23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macska, férfi, tartás, fiú látható&#10;&#10;Automatikusan generált leírás">
            <a:extLst>
              <a:ext uri="{FF2B5EF4-FFF2-40B4-BE49-F238E27FC236}">
                <a16:creationId xmlns:a16="http://schemas.microsoft.com/office/drawing/2014/main" id="{06546CB2-7ACD-4B40-9E7C-C6E39AC987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4400" y="799577"/>
            <a:ext cx="3602116" cy="2701587"/>
          </a:xfrm>
          <a:prstGeom prst="rect">
            <a:avLst/>
          </a:prstGeom>
        </p:spPr>
      </p:pic>
      <p:pic>
        <p:nvPicPr>
          <p:cNvPr id="5" name="Kép 4" descr="A képen személy, beltéri, keresés, torta látható&#10;&#10;Automatikusan generált leírás">
            <a:extLst>
              <a:ext uri="{FF2B5EF4-FFF2-40B4-BE49-F238E27FC236}">
                <a16:creationId xmlns:a16="http://schemas.microsoft.com/office/drawing/2014/main" id="{C5813E68-4C5B-4A39-8368-0EEA2AB3F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664" y="4271654"/>
            <a:ext cx="2982712" cy="2237034"/>
          </a:xfrm>
          <a:prstGeom prst="rect">
            <a:avLst/>
          </a:prstGeom>
        </p:spPr>
      </p:pic>
      <p:pic>
        <p:nvPicPr>
          <p:cNvPr id="7" name="Kép 6" descr="A képen épület, asztal, torta, férfi látható&#10;&#10;Automatikusan generált leírás">
            <a:extLst>
              <a:ext uri="{FF2B5EF4-FFF2-40B4-BE49-F238E27FC236}">
                <a16:creationId xmlns:a16="http://schemas.microsoft.com/office/drawing/2014/main" id="{3A8300F2-826B-4E85-A35F-E80BAE0C8B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98725" y="1119234"/>
            <a:ext cx="6159376" cy="4619532"/>
          </a:xfrm>
          <a:prstGeom prst="rect">
            <a:avLst/>
          </a:prstGeom>
        </p:spPr>
      </p:pic>
      <p:pic>
        <p:nvPicPr>
          <p:cNvPr id="9" name="Kép 8" descr="A képen természet, víz látható&#10;&#10;Automatikusan generált leírás">
            <a:extLst>
              <a:ext uri="{FF2B5EF4-FFF2-40B4-BE49-F238E27FC236}">
                <a16:creationId xmlns:a16="http://schemas.microsoft.com/office/drawing/2014/main" id="{02642BBB-8E67-4A15-8FB1-1970770C07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28978" y="4187486"/>
            <a:ext cx="2818660" cy="2113995"/>
          </a:xfrm>
          <a:prstGeom prst="rect">
            <a:avLst/>
          </a:prstGeom>
        </p:spPr>
      </p:pic>
      <p:pic>
        <p:nvPicPr>
          <p:cNvPr id="11" name="Kép 10" descr="A képen kültéri, fű, fiatal, fiú látható&#10;&#10;Automatikusan generált leírás">
            <a:extLst>
              <a:ext uri="{FF2B5EF4-FFF2-40B4-BE49-F238E27FC236}">
                <a16:creationId xmlns:a16="http://schemas.microsoft.com/office/drawing/2014/main" id="{D36E1F05-EFF8-49C3-8E22-964B169391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26" y="1324128"/>
            <a:ext cx="3154532" cy="23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ű, személy, ülő látható&#10;&#10;Automatikusan generált leírás">
            <a:extLst>
              <a:ext uri="{FF2B5EF4-FFF2-40B4-BE49-F238E27FC236}">
                <a16:creationId xmlns:a16="http://schemas.microsoft.com/office/drawing/2014/main" id="{A7CB512A-2C99-4EED-BECF-ACCF86EF5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41703" y="1446666"/>
            <a:ext cx="5465529" cy="4099147"/>
          </a:xfrm>
          <a:prstGeom prst="rect">
            <a:avLst/>
          </a:prstGeom>
        </p:spPr>
      </p:pic>
      <p:pic>
        <p:nvPicPr>
          <p:cNvPr id="5" name="Kép 4" descr="A képen fű, kültéri, hegy, természet látható&#10;&#10;Automatikusan generált leírás">
            <a:extLst>
              <a:ext uri="{FF2B5EF4-FFF2-40B4-BE49-F238E27FC236}">
                <a16:creationId xmlns:a16="http://schemas.microsoft.com/office/drawing/2014/main" id="{B629F4F3-E377-44FE-893D-8D28D280B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673" y="3943905"/>
            <a:ext cx="3046798" cy="2285098"/>
          </a:xfrm>
          <a:prstGeom prst="rect">
            <a:avLst/>
          </a:prstGeom>
        </p:spPr>
      </p:pic>
      <p:pic>
        <p:nvPicPr>
          <p:cNvPr id="7" name="Kép 6" descr="A képen hegy, fű, kültéri, személy látható&#10;&#10;Automatikusan generált leírás">
            <a:extLst>
              <a:ext uri="{FF2B5EF4-FFF2-40B4-BE49-F238E27FC236}">
                <a16:creationId xmlns:a16="http://schemas.microsoft.com/office/drawing/2014/main" id="{E4CF52EC-90C2-423C-9112-485BBBFD65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750" y="3943905"/>
            <a:ext cx="3046797" cy="2285098"/>
          </a:xfrm>
          <a:prstGeom prst="rect">
            <a:avLst/>
          </a:prstGeom>
        </p:spPr>
      </p:pic>
      <p:pic>
        <p:nvPicPr>
          <p:cNvPr id="9" name="Kép 8" descr="A képen hegy, kültéri, fű, személy látható&#10;&#10;Automatikusan generált leírás">
            <a:extLst>
              <a:ext uri="{FF2B5EF4-FFF2-40B4-BE49-F238E27FC236}">
                <a16:creationId xmlns:a16="http://schemas.microsoft.com/office/drawing/2014/main" id="{63A78AFE-583F-4B23-BA52-C8BFCDD778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80" y="763476"/>
            <a:ext cx="4071891" cy="3053918"/>
          </a:xfrm>
          <a:prstGeom prst="rect">
            <a:avLst/>
          </a:prstGeom>
        </p:spPr>
      </p:pic>
      <p:pic>
        <p:nvPicPr>
          <p:cNvPr id="11" name="Kép 10" descr="A képen fű, ülő, fekete, macska látható&#10;&#10;Automatikusan generált leírás">
            <a:extLst>
              <a:ext uri="{FF2B5EF4-FFF2-40B4-BE49-F238E27FC236}">
                <a16:creationId xmlns:a16="http://schemas.microsoft.com/office/drawing/2014/main" id="{D23991E1-DEBA-48A5-89D2-DD8E901A75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77010" y="1145216"/>
            <a:ext cx="3053918" cy="22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férfi, víz, ülő, viselés látható&#10;&#10;Automatikusan generált leírás">
            <a:extLst>
              <a:ext uri="{FF2B5EF4-FFF2-40B4-BE49-F238E27FC236}">
                <a16:creationId xmlns:a16="http://schemas.microsoft.com/office/drawing/2014/main" id="{DAEF6E6F-3B69-4D46-8F03-A5A3E5AA4C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41970" y="1079329"/>
            <a:ext cx="5926956" cy="4445218"/>
          </a:xfrm>
          <a:prstGeom prst="rect">
            <a:avLst/>
          </a:prstGeom>
        </p:spPr>
      </p:pic>
      <p:pic>
        <p:nvPicPr>
          <p:cNvPr id="7" name="Kép 6" descr="A képen kültéri, csoport, személyek, személy látható&#10;&#10;Automatikusan generált leírás">
            <a:extLst>
              <a:ext uri="{FF2B5EF4-FFF2-40B4-BE49-F238E27FC236}">
                <a16:creationId xmlns:a16="http://schemas.microsoft.com/office/drawing/2014/main" id="{C68452F2-23D3-49BF-B936-F2A5B41FC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68" y="338460"/>
            <a:ext cx="3798493" cy="2848870"/>
          </a:xfrm>
          <a:prstGeom prst="rect">
            <a:avLst/>
          </a:prstGeom>
        </p:spPr>
      </p:pic>
      <p:pic>
        <p:nvPicPr>
          <p:cNvPr id="9" name="Kép 8" descr="A képen kültéri, férfi, kerítés, víz látható&#10;&#10;Automatikusan generált leírás">
            <a:extLst>
              <a:ext uri="{FF2B5EF4-FFF2-40B4-BE49-F238E27FC236}">
                <a16:creationId xmlns:a16="http://schemas.microsoft.com/office/drawing/2014/main" id="{120F6449-7955-4C0A-B59A-087B372135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74" y="3429000"/>
            <a:ext cx="3781887" cy="28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ű, kültéri, mező, férfi látható&#10;&#10;Automatikusan generált leírás">
            <a:extLst>
              <a:ext uri="{FF2B5EF4-FFF2-40B4-BE49-F238E27FC236}">
                <a16:creationId xmlns:a16="http://schemas.microsoft.com/office/drawing/2014/main" id="{19D25EF7-3E3E-42B0-8E02-DD539B4B31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84" y="64854"/>
            <a:ext cx="5004418" cy="3523944"/>
          </a:xfrm>
          <a:prstGeom prst="rect">
            <a:avLst/>
          </a:prstGeom>
        </p:spPr>
      </p:pic>
      <p:pic>
        <p:nvPicPr>
          <p:cNvPr id="5" name="Kép 4" descr="A képen személy, épület, kerítés, férfi látható&#10;&#10;Automatikusan generált leírás">
            <a:extLst>
              <a:ext uri="{FF2B5EF4-FFF2-40B4-BE49-F238E27FC236}">
                <a16:creationId xmlns:a16="http://schemas.microsoft.com/office/drawing/2014/main" id="{201C5984-6526-49C4-A5EE-D07FB61AC9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42502" y="4159169"/>
            <a:ext cx="3010259" cy="2257695"/>
          </a:xfrm>
          <a:prstGeom prst="rect">
            <a:avLst/>
          </a:prstGeom>
        </p:spPr>
      </p:pic>
      <p:pic>
        <p:nvPicPr>
          <p:cNvPr id="7" name="Kép 6" descr="A képen kültéri, személy, fű, állás látható&#10;&#10;Automatikusan generált leírás">
            <a:extLst>
              <a:ext uri="{FF2B5EF4-FFF2-40B4-BE49-F238E27FC236}">
                <a16:creationId xmlns:a16="http://schemas.microsoft.com/office/drawing/2014/main" id="{941B97DD-8DDA-4989-9C32-24E0A09EC9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553" y="64854"/>
            <a:ext cx="4706808" cy="3530106"/>
          </a:xfrm>
          <a:prstGeom prst="rect">
            <a:avLst/>
          </a:prstGeom>
        </p:spPr>
      </p:pic>
      <p:pic>
        <p:nvPicPr>
          <p:cNvPr id="9" name="Kép 8" descr="A képen személy, állat, kültéri, emlősök látható&#10;&#10;Automatikusan generált leírás">
            <a:extLst>
              <a:ext uri="{FF2B5EF4-FFF2-40B4-BE49-F238E27FC236}">
                <a16:creationId xmlns:a16="http://schemas.microsoft.com/office/drawing/2014/main" id="{06562C35-AFDC-4980-8B30-1D63648582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84" y="3782386"/>
            <a:ext cx="2257696" cy="3010760"/>
          </a:xfrm>
          <a:prstGeom prst="rect">
            <a:avLst/>
          </a:prstGeom>
        </p:spPr>
      </p:pic>
      <p:pic>
        <p:nvPicPr>
          <p:cNvPr id="11" name="Kép 10" descr="A képen aláírás, szöveg, kültéri, épület látható&#10;&#10;Automatikusan generált leírás">
            <a:extLst>
              <a:ext uri="{FF2B5EF4-FFF2-40B4-BE49-F238E27FC236}">
                <a16:creationId xmlns:a16="http://schemas.microsoft.com/office/drawing/2014/main" id="{75559BE6-2E8F-41BF-A831-A506C2C8E5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583" y="3782386"/>
            <a:ext cx="3964988" cy="29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342272-0428-4DDD-B806-16A3184A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559989"/>
          </a:xfrm>
        </p:spPr>
        <p:txBody>
          <a:bodyPr/>
          <a:lstStyle/>
          <a:p>
            <a:pPr algn="ctr"/>
            <a:r>
              <a:rPr lang="hu-HU" dirty="0"/>
              <a:t>Köszönetnyilvánítás:</a:t>
            </a:r>
            <a:br>
              <a:rPr lang="hu-HU" dirty="0"/>
            </a:br>
            <a:br>
              <a:rPr lang="hu-HU" sz="2400" dirty="0"/>
            </a:br>
            <a:r>
              <a:rPr lang="hu-HU" sz="2400" dirty="0" err="1"/>
              <a:t>Popovich</a:t>
            </a:r>
            <a:r>
              <a:rPr lang="hu-HU" sz="2400" dirty="0"/>
              <a:t> Pálnak a tökéletes szervezésért és segítségért,</a:t>
            </a:r>
            <a:br>
              <a:rPr lang="hu-HU" sz="2400" dirty="0"/>
            </a:br>
            <a:r>
              <a:rPr lang="hu-HU" sz="2400" dirty="0" err="1"/>
              <a:t>Popovich</a:t>
            </a:r>
            <a:r>
              <a:rPr lang="hu-HU" sz="2400" dirty="0"/>
              <a:t> Bélának a lélekemelő idegenvezetésért,</a:t>
            </a:r>
            <a:br>
              <a:rPr lang="hu-HU" sz="2400" dirty="0"/>
            </a:br>
            <a:r>
              <a:rPr lang="hu-HU" sz="2400" dirty="0" err="1"/>
              <a:t>Szemák</a:t>
            </a:r>
            <a:r>
              <a:rPr lang="hu-HU" sz="2400" dirty="0"/>
              <a:t> Mihálynak a túravezetésért és izomlázért, 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és a Bethlen Gábor Alapkezelő Zrt.-</a:t>
            </a:r>
            <a:r>
              <a:rPr lang="hu-HU" sz="2400" dirty="0" err="1"/>
              <a:t>nek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dirty="0"/>
              <a:t>a pályázati lehetőségért.</a:t>
            </a:r>
          </a:p>
        </p:txBody>
      </p:sp>
      <p:pic>
        <p:nvPicPr>
          <p:cNvPr id="4" name="Kép 3" descr="A képen rajz látható&#10;&#10;Automatikusan generált leírás">
            <a:extLst>
              <a:ext uri="{FF2B5EF4-FFF2-40B4-BE49-F238E27FC236}">
                <a16:creationId xmlns:a16="http://schemas.microsoft.com/office/drawing/2014/main" id="{69DED052-8AE8-41CC-939F-D000E977DA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359" y="4240919"/>
            <a:ext cx="3452225" cy="24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fa, madár, állás látható&#10;&#10;Automatikusan generált leírás">
            <a:extLst>
              <a:ext uri="{FF2B5EF4-FFF2-40B4-BE49-F238E27FC236}">
                <a16:creationId xmlns:a16="http://schemas.microsoft.com/office/drawing/2014/main" id="{08EC8E1C-5075-428B-8E2E-94E417ED38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133" y="628862"/>
            <a:ext cx="3219881" cy="2414911"/>
          </a:xfrm>
          <a:prstGeom prst="rect">
            <a:avLst/>
          </a:prstGeom>
        </p:spPr>
      </p:pic>
      <p:pic>
        <p:nvPicPr>
          <p:cNvPr id="5" name="Kép 4" descr="A képen kültéri, épület, aláírás, fű látható&#10;&#10;Automatikusan generált leírás">
            <a:extLst>
              <a:ext uri="{FF2B5EF4-FFF2-40B4-BE49-F238E27FC236}">
                <a16:creationId xmlns:a16="http://schemas.microsoft.com/office/drawing/2014/main" id="{AF602905-CD22-488D-85BA-F832C1C8F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071" y="226377"/>
            <a:ext cx="4270164" cy="3202623"/>
          </a:xfrm>
          <a:prstGeom prst="rect">
            <a:avLst/>
          </a:prstGeom>
        </p:spPr>
      </p:pic>
      <p:pic>
        <p:nvPicPr>
          <p:cNvPr id="7" name="Kép 6" descr="A képen fű, kültéri, épület, ház látható&#10;&#10;Automatikusan generált leírás">
            <a:extLst>
              <a:ext uri="{FF2B5EF4-FFF2-40B4-BE49-F238E27FC236}">
                <a16:creationId xmlns:a16="http://schemas.microsoft.com/office/drawing/2014/main" id="{7C9869F5-06F0-43A0-A011-736D1EFFBE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777" y="1320343"/>
            <a:ext cx="3158499" cy="2108657"/>
          </a:xfrm>
          <a:prstGeom prst="rect">
            <a:avLst/>
          </a:prstGeom>
        </p:spPr>
      </p:pic>
      <p:pic>
        <p:nvPicPr>
          <p:cNvPr id="9" name="Kép 8" descr="A képen kültéri, fű, kerítés, épület látható&#10;&#10;Automatikusan generált leírás">
            <a:extLst>
              <a:ext uri="{FF2B5EF4-FFF2-40B4-BE49-F238E27FC236}">
                <a16:creationId xmlns:a16="http://schemas.microsoft.com/office/drawing/2014/main" id="{333138DD-8889-4623-953C-39FF34915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473" y="3808520"/>
            <a:ext cx="4022530" cy="2685496"/>
          </a:xfrm>
          <a:prstGeom prst="rect">
            <a:avLst/>
          </a:prstGeom>
        </p:spPr>
      </p:pic>
      <p:pic>
        <p:nvPicPr>
          <p:cNvPr id="11" name="Kép 10" descr="A képen padló, beltéri, szoba, élő látható&#10;&#10;Automatikusan generált leírás">
            <a:extLst>
              <a:ext uri="{FF2B5EF4-FFF2-40B4-BE49-F238E27FC236}">
                <a16:creationId xmlns:a16="http://schemas.microsoft.com/office/drawing/2014/main" id="{C62239D4-EC5A-447F-B308-9112D7614F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08521"/>
            <a:ext cx="4022529" cy="2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pület, kültéri, régi, férfi látható&#10;&#10;Automatikusan generált leírás">
            <a:extLst>
              <a:ext uri="{FF2B5EF4-FFF2-40B4-BE49-F238E27FC236}">
                <a16:creationId xmlns:a16="http://schemas.microsoft.com/office/drawing/2014/main" id="{EC77DB5A-B903-40D4-811E-43E60EA16B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94899" y="2214489"/>
            <a:ext cx="5164826" cy="3873620"/>
          </a:xfrm>
          <a:prstGeom prst="rect">
            <a:avLst/>
          </a:prstGeom>
        </p:spPr>
      </p:pic>
      <p:pic>
        <p:nvPicPr>
          <p:cNvPr id="5" name="Kép 4" descr="A képen kültéri, sárga, ülő, hó látható&#10;&#10;Automatikusan generált leírás">
            <a:extLst>
              <a:ext uri="{FF2B5EF4-FFF2-40B4-BE49-F238E27FC236}">
                <a16:creationId xmlns:a16="http://schemas.microsoft.com/office/drawing/2014/main" id="{29B3A3DC-12E9-42E8-ABB0-898CBD215F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18525" y="734072"/>
            <a:ext cx="3528874" cy="2646656"/>
          </a:xfrm>
          <a:prstGeom prst="rect">
            <a:avLst/>
          </a:prstGeom>
        </p:spPr>
      </p:pic>
      <p:pic>
        <p:nvPicPr>
          <p:cNvPr id="7" name="Kép 6" descr="A képen kültéri, sárga, ülő, régi látható&#10;&#10;Automatikusan generált leírás">
            <a:extLst>
              <a:ext uri="{FF2B5EF4-FFF2-40B4-BE49-F238E27FC236}">
                <a16:creationId xmlns:a16="http://schemas.microsoft.com/office/drawing/2014/main" id="{ADC6284A-24BF-4AFF-A934-289C1C097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563" y="734072"/>
            <a:ext cx="3528874" cy="2646656"/>
          </a:xfrm>
          <a:prstGeom prst="rect">
            <a:avLst/>
          </a:prstGeom>
        </p:spPr>
      </p:pic>
      <p:pic>
        <p:nvPicPr>
          <p:cNvPr id="9" name="Kép 8" descr="A képen kültéri, épület, személy, csoport látható&#10;&#10;Automatikusan generált leírás">
            <a:extLst>
              <a:ext uri="{FF2B5EF4-FFF2-40B4-BE49-F238E27FC236}">
                <a16:creationId xmlns:a16="http://schemas.microsoft.com/office/drawing/2014/main" id="{7BE5888B-3AAB-4ADB-BF25-CD1F33782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670" y="3986073"/>
            <a:ext cx="3663519" cy="27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esernyő, épület, tartozék, függő látható&#10;&#10;Automatikusan generált leírás">
            <a:extLst>
              <a:ext uri="{FF2B5EF4-FFF2-40B4-BE49-F238E27FC236}">
                <a16:creationId xmlns:a16="http://schemas.microsoft.com/office/drawing/2014/main" id="{C5A88BBA-274C-4015-8C25-CA7421FB0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009" y="284086"/>
            <a:ext cx="2859246" cy="3812959"/>
          </a:xfrm>
          <a:prstGeom prst="rect">
            <a:avLst/>
          </a:prstGeom>
        </p:spPr>
      </p:pic>
      <p:pic>
        <p:nvPicPr>
          <p:cNvPr id="5" name="Kép 4" descr="A képen kültéri, épület, óra, nagyon nagy látható&#10;&#10;Automatikusan generált leírás">
            <a:extLst>
              <a:ext uri="{FF2B5EF4-FFF2-40B4-BE49-F238E27FC236}">
                <a16:creationId xmlns:a16="http://schemas.microsoft.com/office/drawing/2014/main" id="{736CB2E9-AE2A-46A9-B78E-6A47F2E102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4" y="3429000"/>
            <a:ext cx="4239083" cy="3179312"/>
          </a:xfrm>
          <a:prstGeom prst="rect">
            <a:avLst/>
          </a:prstGeom>
        </p:spPr>
      </p:pic>
      <p:pic>
        <p:nvPicPr>
          <p:cNvPr id="9" name="Kép 8" descr="A képen kültéri, fű, épület, vonat látható&#10;&#10;Automatikusan generált leírás">
            <a:extLst>
              <a:ext uri="{FF2B5EF4-FFF2-40B4-BE49-F238E27FC236}">
                <a16:creationId xmlns:a16="http://schemas.microsoft.com/office/drawing/2014/main" id="{ECB70986-598A-42D5-A158-6A22AF4A0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4" y="284086"/>
            <a:ext cx="4241939" cy="2831976"/>
          </a:xfrm>
          <a:prstGeom prst="rect">
            <a:avLst/>
          </a:prstGeom>
        </p:spPr>
      </p:pic>
      <p:pic>
        <p:nvPicPr>
          <p:cNvPr id="13" name="Kép 12" descr="A képen kültéri, épület, ülő, fehér látható&#10;&#10;Automatikusan generált leírás">
            <a:extLst>
              <a:ext uri="{FF2B5EF4-FFF2-40B4-BE49-F238E27FC236}">
                <a16:creationId xmlns:a16="http://schemas.microsoft.com/office/drawing/2014/main" id="{E8651FFD-E907-403A-8D6A-6EF0D65D46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28675" y="3005648"/>
            <a:ext cx="3946124" cy="29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A0A9E-3A0F-4339-940C-FAF77121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Munkács</a:t>
            </a:r>
          </a:p>
        </p:txBody>
      </p:sp>
      <p:pic>
        <p:nvPicPr>
          <p:cNvPr id="5" name="Tartalom helye 4" descr="A képen fehér, nagyon nagy, teherautó, régi látható&#10;&#10;Automatikusan generált leírás">
            <a:extLst>
              <a:ext uri="{FF2B5EF4-FFF2-40B4-BE49-F238E27FC236}">
                <a16:creationId xmlns:a16="http://schemas.microsoft.com/office/drawing/2014/main" id="{0B9C76FB-FAB2-4303-86E1-A6F82DA7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92" y="2115500"/>
            <a:ext cx="5112944" cy="3834708"/>
          </a:xfrm>
        </p:spPr>
      </p:pic>
      <p:pic>
        <p:nvPicPr>
          <p:cNvPr id="7" name="Kép 6" descr="A képen kültéri, épület, utca, aláírás látható&#10;&#10;Automatikusan generált leírás">
            <a:extLst>
              <a:ext uri="{FF2B5EF4-FFF2-40B4-BE49-F238E27FC236}">
                <a16:creationId xmlns:a16="http://schemas.microsoft.com/office/drawing/2014/main" id="{F2E7DACD-A8D8-4C13-BD0E-58300BDF88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50950" y="847217"/>
            <a:ext cx="3156015" cy="2367011"/>
          </a:xfrm>
          <a:prstGeom prst="rect">
            <a:avLst/>
          </a:prstGeom>
        </p:spPr>
      </p:pic>
      <p:pic>
        <p:nvPicPr>
          <p:cNvPr id="9" name="Kép 8" descr="A képen kültéri, épület, ház, utca látható&#10;&#10;Automatikusan generált leírás">
            <a:extLst>
              <a:ext uri="{FF2B5EF4-FFF2-40B4-BE49-F238E27FC236}">
                <a16:creationId xmlns:a16="http://schemas.microsoft.com/office/drawing/2014/main" id="{47098A4E-3253-48B7-B42B-4C18A384C5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14222" y="4246472"/>
            <a:ext cx="2563553" cy="1922665"/>
          </a:xfrm>
          <a:prstGeom prst="rect">
            <a:avLst/>
          </a:prstGeom>
        </p:spPr>
      </p:pic>
      <p:pic>
        <p:nvPicPr>
          <p:cNvPr id="11" name="Kép 10" descr="A képen kültéri, hó, víz, függő látható&#10;&#10;Automatikusan generált leírás">
            <a:extLst>
              <a:ext uri="{FF2B5EF4-FFF2-40B4-BE49-F238E27FC236}">
                <a16:creationId xmlns:a16="http://schemas.microsoft.com/office/drawing/2014/main" id="{02B9068B-688C-4D1F-9957-0A6C1A4BEE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17993" y="847220"/>
            <a:ext cx="3156012" cy="2367009"/>
          </a:xfrm>
          <a:prstGeom prst="rect">
            <a:avLst/>
          </a:prstGeom>
        </p:spPr>
      </p:pic>
      <p:pic>
        <p:nvPicPr>
          <p:cNvPr id="13" name="Kép 12" descr="A képen kültéri, épület, férfi, világos látható&#10;&#10;Automatikusan generált leírás">
            <a:extLst>
              <a:ext uri="{FF2B5EF4-FFF2-40B4-BE49-F238E27FC236}">
                <a16:creationId xmlns:a16="http://schemas.microsoft.com/office/drawing/2014/main" id="{BD410133-AAB7-4FE3-B803-D8C56E3FCA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47181" y="4246473"/>
            <a:ext cx="2563552" cy="19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pület látható&#10;&#10;Automatikusan generált leírás">
            <a:extLst>
              <a:ext uri="{FF2B5EF4-FFF2-40B4-BE49-F238E27FC236}">
                <a16:creationId xmlns:a16="http://schemas.microsoft.com/office/drawing/2014/main" id="{3583BBCD-014C-4BC7-B38D-FC011E0E0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461" y="346229"/>
            <a:ext cx="3923931" cy="2942948"/>
          </a:xfrm>
          <a:prstGeom prst="rect">
            <a:avLst/>
          </a:prstGeom>
        </p:spPr>
      </p:pic>
      <p:pic>
        <p:nvPicPr>
          <p:cNvPr id="5" name="Kép 4" descr="A képen épület, kültéri, személy, személyek látható&#10;&#10;Automatikusan generált leírás">
            <a:extLst>
              <a:ext uri="{FF2B5EF4-FFF2-40B4-BE49-F238E27FC236}">
                <a16:creationId xmlns:a16="http://schemas.microsoft.com/office/drawing/2014/main" id="{2AB206F2-104D-42E0-A770-D455BF9ED2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44" y="3757474"/>
            <a:ext cx="3411984" cy="2558989"/>
          </a:xfrm>
          <a:prstGeom prst="rect">
            <a:avLst/>
          </a:prstGeom>
        </p:spPr>
      </p:pic>
      <p:pic>
        <p:nvPicPr>
          <p:cNvPr id="7" name="Kép 6" descr="A képen épület, kültéri, régi, ablak látható&#10;&#10;Automatikusan generált leírás">
            <a:extLst>
              <a:ext uri="{FF2B5EF4-FFF2-40B4-BE49-F238E27FC236}">
                <a16:creationId xmlns:a16="http://schemas.microsoft.com/office/drawing/2014/main" id="{D7306DCA-A051-4B2E-87EE-E6B425776C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37" y="3757474"/>
            <a:ext cx="3411984" cy="2558989"/>
          </a:xfrm>
          <a:prstGeom prst="rect">
            <a:avLst/>
          </a:prstGeom>
        </p:spPr>
      </p:pic>
      <p:pic>
        <p:nvPicPr>
          <p:cNvPr id="9" name="Kép 8" descr="A képen kültéri, épület, óra, utca látható&#10;&#10;Automatikusan generált leírás">
            <a:extLst>
              <a:ext uri="{FF2B5EF4-FFF2-40B4-BE49-F238E27FC236}">
                <a16:creationId xmlns:a16="http://schemas.microsoft.com/office/drawing/2014/main" id="{4FEB2518-E003-414E-ACCE-7C12C2A9CC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45180" y="1007153"/>
            <a:ext cx="5287393" cy="396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épület, ülő, fekete látható&#10;&#10;Automatikusan generált leírás">
            <a:extLst>
              <a:ext uri="{FF2B5EF4-FFF2-40B4-BE49-F238E27FC236}">
                <a16:creationId xmlns:a16="http://schemas.microsoft.com/office/drawing/2014/main" id="{FA10AC2F-0B6E-45D9-AA01-9627BAE658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57" y="3701987"/>
            <a:ext cx="3817399" cy="2863049"/>
          </a:xfrm>
          <a:prstGeom prst="rect">
            <a:avLst/>
          </a:prstGeom>
        </p:spPr>
      </p:pic>
      <p:pic>
        <p:nvPicPr>
          <p:cNvPr id="5" name="Kép 4" descr="A képen épület, fekete, ülő, macska látható&#10;&#10;Automatikusan generált leírás">
            <a:extLst>
              <a:ext uri="{FF2B5EF4-FFF2-40B4-BE49-F238E27FC236}">
                <a16:creationId xmlns:a16="http://schemas.microsoft.com/office/drawing/2014/main" id="{70D9582D-EE7A-4A7E-9149-BD54FC2632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46665" y="550970"/>
            <a:ext cx="3289179" cy="2466884"/>
          </a:xfrm>
          <a:prstGeom prst="rect">
            <a:avLst/>
          </a:prstGeom>
        </p:spPr>
      </p:pic>
      <p:pic>
        <p:nvPicPr>
          <p:cNvPr id="7" name="Kép 6" descr="A képen épület, tégla, kicsi, vörös látható&#10;&#10;Automatikusan generált leírás">
            <a:extLst>
              <a:ext uri="{FF2B5EF4-FFF2-40B4-BE49-F238E27FC236}">
                <a16:creationId xmlns:a16="http://schemas.microsoft.com/office/drawing/2014/main" id="{61118172-717B-40E7-853D-66911DA4E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037" y="3701987"/>
            <a:ext cx="2135925" cy="2863049"/>
          </a:xfrm>
          <a:prstGeom prst="rect">
            <a:avLst/>
          </a:prstGeom>
        </p:spPr>
      </p:pic>
      <p:pic>
        <p:nvPicPr>
          <p:cNvPr id="9" name="Kép 8" descr="A képen épület, asztal, ülő, fából készült látható&#10;&#10;Automatikusan generált leírás">
            <a:extLst>
              <a:ext uri="{FF2B5EF4-FFF2-40B4-BE49-F238E27FC236}">
                <a16:creationId xmlns:a16="http://schemas.microsoft.com/office/drawing/2014/main" id="{FFBC2588-BAD9-48BA-80E4-48BBBF4E5B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010" y="550970"/>
            <a:ext cx="3289177" cy="2466883"/>
          </a:xfrm>
          <a:prstGeom prst="rect">
            <a:avLst/>
          </a:prstGeom>
        </p:spPr>
      </p:pic>
      <p:pic>
        <p:nvPicPr>
          <p:cNvPr id="11" name="Kép 10" descr="A képen kültéri, kerítés, épület, ülő látható&#10;&#10;Automatikusan generált leírás">
            <a:extLst>
              <a:ext uri="{FF2B5EF4-FFF2-40B4-BE49-F238E27FC236}">
                <a16:creationId xmlns:a16="http://schemas.microsoft.com/office/drawing/2014/main" id="{420A8D92-2558-4AD7-BEAE-F5AD4008ED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1089" y="560031"/>
            <a:ext cx="3361674" cy="2521256"/>
          </a:xfrm>
          <a:prstGeom prst="rect">
            <a:avLst/>
          </a:prstGeom>
        </p:spPr>
      </p:pic>
      <p:pic>
        <p:nvPicPr>
          <p:cNvPr id="13" name="Kép 12" descr="A képen kültéri, autó, épület, út látható&#10;&#10;Automatikusan generált leírás">
            <a:extLst>
              <a:ext uri="{FF2B5EF4-FFF2-40B4-BE49-F238E27FC236}">
                <a16:creationId xmlns:a16="http://schemas.microsoft.com/office/drawing/2014/main" id="{4ABEF868-4EDE-447A-BA7C-C1829920EE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443" y="3701987"/>
            <a:ext cx="3785033" cy="28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81</Words>
  <Application>Microsoft Office PowerPoint</Application>
  <PresentationFormat>Szélesvásznú</PresentationFormat>
  <Paragraphs>21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Ion</vt:lpstr>
      <vt:lpstr>HAT-19-03-0219 Kárpátalja</vt:lpstr>
      <vt:lpstr>Ungvár</vt:lpstr>
      <vt:lpstr>PowerPoint-bemutató</vt:lpstr>
      <vt:lpstr>PowerPoint-bemutató</vt:lpstr>
      <vt:lpstr>PowerPoint-bemutató</vt:lpstr>
      <vt:lpstr>PowerPoint-bemutató</vt:lpstr>
      <vt:lpstr>Munkács</vt:lpstr>
      <vt:lpstr>PowerPoint-bemutató</vt:lpstr>
      <vt:lpstr>PowerPoint-bemutató</vt:lpstr>
      <vt:lpstr>PowerPoint-bemutató</vt:lpstr>
      <vt:lpstr>PowerPoint-bemutató</vt:lpstr>
      <vt:lpstr>PowerPoint-bemutató</vt:lpstr>
      <vt:lpstr>Feszty-kilátó</vt:lpstr>
      <vt:lpstr>Huszt</vt:lpstr>
      <vt:lpstr>PowerPoint-bemutató</vt:lpstr>
      <vt:lpstr>PowerPoint-bemutató</vt:lpstr>
      <vt:lpstr>Nagyszőlős</vt:lpstr>
      <vt:lpstr>Tiszaújlak</vt:lpstr>
      <vt:lpstr>Árpád-bunker</vt:lpstr>
      <vt:lpstr>PowerPoint-bemutató</vt:lpstr>
      <vt:lpstr>Vereckei-hágó</vt:lpstr>
      <vt:lpstr>PowerPoint-bemutató</vt:lpstr>
      <vt:lpstr>Sipot vízesés</vt:lpstr>
      <vt:lpstr>PowerPoint-bemutató</vt:lpstr>
      <vt:lpstr>Kis Gemba</vt:lpstr>
      <vt:lpstr>PowerPoint-bemutató</vt:lpstr>
      <vt:lpstr>Szinevéri tó</vt:lpstr>
      <vt:lpstr>PowerPoint-bemutató</vt:lpstr>
      <vt:lpstr>Szolyva</vt:lpstr>
      <vt:lpstr>Úton-útfélen</vt:lpstr>
      <vt:lpstr>Pillanatok</vt:lpstr>
      <vt:lpstr>PowerPoint-bemutató</vt:lpstr>
      <vt:lpstr>PowerPoint-bemutató</vt:lpstr>
      <vt:lpstr>PowerPoint-bemutató</vt:lpstr>
      <vt:lpstr>PowerPoint-bemutató</vt:lpstr>
      <vt:lpstr>Köszönetnyilvánítás:  Popovich Pálnak a tökéletes szervezésért és segítségért, Popovich Bélának a lélekemelő idegenvezetésért, Szemák Mihálynak a túravezetésért és izomlázért,   és a Bethlen Gábor Alapkezelő Zrt.-nek  a pályázati lehetőségért.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HAT-19-03-0219 Kárpátalja</dc:title>
  <dc:creator>Friedszam_Edit@sulid.hu</dc:creator>
  <cp:lastModifiedBy>Windows-felhasználó</cp:lastModifiedBy>
  <cp:revision>19</cp:revision>
  <dcterms:created xsi:type="dcterms:W3CDTF">2020-05-17T06:20:06Z</dcterms:created>
  <dcterms:modified xsi:type="dcterms:W3CDTF">2020-05-27T08:26:32Z</dcterms:modified>
</cp:coreProperties>
</file>